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MC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MC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230126" y="4554051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Radix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16"/>
          <p:cNvCxnSpPr>
            <a:stCxn id="42" idx="0"/>
            <a:endCxn id="66" idx="0"/>
          </p:cNvCxnSpPr>
          <p:nvPr/>
        </p:nvCxnSpPr>
        <p:spPr>
          <a:xfrm rot="16200000" flipH="1" flipV="1">
            <a:off x="7572496" y="3707056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6"/>
          <p:cNvCxnSpPr>
            <a:stCxn id="56" idx="0"/>
            <a:endCxn id="66" idx="0"/>
          </p:cNvCxnSpPr>
          <p:nvPr/>
        </p:nvCxnSpPr>
        <p:spPr>
          <a:xfrm rot="16200000" flipH="1" flipV="1">
            <a:off x="8807826" y="2471726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75360" y="498218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02840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9" idx="0"/>
            <a:endCxn id="4" idx="2"/>
          </p:cNvCxnSpPr>
          <p:nvPr/>
        </p:nvCxnSpPr>
        <p:spPr>
          <a:xfrm flipV="1">
            <a:off x="1783304" y="5374075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428672" y="5374075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191053" y="424996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29992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46021" y="498218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73501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253965" y="5374075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4899333" y="5374075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800653" y="57023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428672" y="4641853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644365" y="4641853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40892" y="275649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01438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854750" y="3835617"/>
            <a:ext cx="789615" cy="41435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700708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24711" y="19897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854750" y="3148377"/>
            <a:ext cx="739454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3594204" y="3148377"/>
            <a:ext cx="559816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244906" y="275649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913608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18057" y="344373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644365" y="3835617"/>
            <a:ext cx="1627004" cy="41435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5698218" y="3148377"/>
            <a:ext cx="66870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5271369" y="3148377"/>
            <a:ext cx="426849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4778023" y="2381654"/>
            <a:ext cx="920195" cy="37483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3594204" y="2381654"/>
            <a:ext cx="1183819" cy="37483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3748</TotalTime>
  <Words>1328</Words>
  <Application>Microsoft Office PowerPoint</Application>
  <PresentationFormat>宽屏</PresentationFormat>
  <Paragraphs>394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Join parallelization</vt:lpstr>
      <vt:lpstr>Multi-join parallelization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475</cp:revision>
  <dcterms:created xsi:type="dcterms:W3CDTF">2014-07-24T15:03:51Z</dcterms:created>
  <dcterms:modified xsi:type="dcterms:W3CDTF">2014-10-23T18:03:32Z</dcterms:modified>
</cp:coreProperties>
</file>