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63" r:id="rId17"/>
    <p:sldId id="264" r:id="rId18"/>
    <p:sldId id="281" r:id="rId19"/>
    <p:sldId id="278" r:id="rId20"/>
    <p:sldId id="282" r:id="rId21"/>
    <p:sldId id="279" r:id="rId22"/>
    <p:sldId id="280" r:id="rId23"/>
    <p:sldId id="285" r:id="rId24"/>
    <p:sldId id="286" r:id="rId25"/>
    <p:sldId id="290" r:id="rId26"/>
    <p:sldId id="287" r:id="rId27"/>
    <p:sldId id="288" r:id="rId28"/>
    <p:sldId id="291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306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9" r:id="rId45"/>
    <p:sldId id="310" r:id="rId46"/>
    <p:sldId id="311" r:id="rId47"/>
    <p:sldId id="312" r:id="rId48"/>
    <p:sldId id="313" r:id="rId49"/>
    <p:sldId id="314" r:id="rId50"/>
    <p:sldId id="308" r:id="rId51"/>
    <p:sldId id="30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23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77606" y="2647950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Haswell</a:t>
              </a:r>
              <a:r>
                <a:rPr lang="en-US" altLang="zh-CN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-based Xeon</a:t>
              </a:r>
              <a:endParaRPr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L3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4181913" y="3563618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4181913" y="3090768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673923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913981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154634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3388806" y="4516476"/>
            <a:ext cx="650730" cy="248808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4968813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5208871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5449525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5683698" y="4516474"/>
            <a:ext cx="650730" cy="248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17945" y="2647951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Haswell-based Xeon</a:t>
              </a:r>
              <a:endParaRPr lang="zh-CN" altLang="en-US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L3 cache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2598795" y="4966995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17136" y="4966246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828800" y="2921146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828800" y="325514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828800" y="3587632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6541291" y="3099780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6541291" y="343377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6541291" y="3766266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828800" y="3909613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92217" y="2779904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2217" y="3310068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2217" y="3858192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533032" y="3575925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8533032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17788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517788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38200" y="36872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226611" y="3457601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3186" y="38645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3186" y="18819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2851597" y="3163678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63186" y="43467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2851597" y="4131720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63186" y="289653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3186" y="33812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2851597" y="3648434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2851597" y="2660649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1884275" y="312155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63186" y="23935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2851597" y="2149100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1372" y="1309940"/>
            <a:ext cx="441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>
                <a:solidFill>
                  <a:schemeClr val="tx1"/>
                </a:solidFill>
              </a:rPr>
              <a:t>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>
                <a:solidFill>
                  <a:schemeClr val="tx1"/>
                </a:solidFill>
              </a:rPr>
              <a:t>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>
                <a:solidFill>
                  <a:schemeClr val="tx1"/>
                </a:solidFill>
              </a:rPr>
              <a:t>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8877</TotalTime>
  <Words>2516</Words>
  <Application>Microsoft Office PowerPoint</Application>
  <PresentationFormat>宽屏</PresentationFormat>
  <Paragraphs>1029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1163</cp:revision>
  <dcterms:created xsi:type="dcterms:W3CDTF">2014-07-24T15:03:51Z</dcterms:created>
  <dcterms:modified xsi:type="dcterms:W3CDTF">2014-11-12T16:50:58Z</dcterms:modified>
</cp:coreProperties>
</file>