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1" r:id="rId24"/>
    <p:sldId id="278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</a:t>
            </a:r>
            <a:r>
              <a:rPr lang="en-US" altLang="zh-CN" smtClean="0"/>
              <a:t>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</a:t>
            </a:r>
            <a:r>
              <a:rPr lang="en-US" altLang="zh-CN" sz="1200" smtClean="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</a:t>
            </a:r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4038</TotalTime>
  <Words>1433</Words>
  <Application>Microsoft Office PowerPoint</Application>
  <PresentationFormat>宽屏</PresentationFormat>
  <Paragraphs>459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497</cp:revision>
  <dcterms:created xsi:type="dcterms:W3CDTF">2014-07-24T15:03:51Z</dcterms:created>
  <dcterms:modified xsi:type="dcterms:W3CDTF">2014-10-24T08:16:52Z</dcterms:modified>
</cp:coreProperties>
</file>