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88" d="100"/>
          <a:sy n="88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</TotalTime>
  <Words>1182</Words>
  <Application>Microsoft Office PowerPoint</Application>
  <PresentationFormat>宽屏</PresentationFormat>
  <Paragraphs>295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414</cp:revision>
  <dcterms:created xsi:type="dcterms:W3CDTF">2014-07-24T15:03:51Z</dcterms:created>
  <dcterms:modified xsi:type="dcterms:W3CDTF">2014-10-14T09:42:16Z</dcterms:modified>
</cp:coreProperties>
</file>