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2" r:id="rId8"/>
    <p:sldId id="261" r:id="rId9"/>
    <p:sldId id="265" r:id="rId10"/>
    <p:sldId id="266" r:id="rId11"/>
    <p:sldId id="269" r:id="rId12"/>
    <p:sldId id="270" r:id="rId13"/>
    <p:sldId id="271" r:id="rId14"/>
    <p:sldId id="268" r:id="rId15"/>
    <p:sldId id="267" r:id="rId16"/>
    <p:sldId id="272" r:id="rId17"/>
    <p:sldId id="263" r:id="rId18"/>
    <p:sldId id="264" r:id="rId19"/>
    <p:sldId id="276" r:id="rId20"/>
    <p:sldId id="274" r:id="rId21"/>
    <p:sldId id="275" r:id="rId22"/>
    <p:sldId id="277" r:id="rId23"/>
    <p:sldId id="283" r:id="rId24"/>
    <p:sldId id="281" r:id="rId25"/>
    <p:sldId id="278" r:id="rId26"/>
    <p:sldId id="282" r:id="rId27"/>
    <p:sldId id="279" r:id="rId28"/>
    <p:sldId id="280" r:id="rId29"/>
    <p:sldId id="284" r:id="rId30"/>
    <p:sldId id="285" r:id="rId31"/>
    <p:sldId id="286" r:id="rId32"/>
    <p:sldId id="290" r:id="rId33"/>
    <p:sldId id="287" r:id="rId34"/>
    <p:sldId id="288" r:id="rId35"/>
    <p:sldId id="291" r:id="rId36"/>
    <p:sldId id="289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>
        <p:scale>
          <a:sx n="100" d="100"/>
          <a:sy n="100" d="100"/>
        </p:scale>
        <p:origin x="-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6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Project </a:t>
            </a:r>
            <a:r>
              <a:rPr lang="en-US" altLang="zh-CN"/>
              <a:t>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29748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29748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2083060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177006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77006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4630318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77006" y="384265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  <a:endCxn id="7" idx="2"/>
          </p:cNvCxnSpPr>
          <p:nvPr/>
        </p:nvCxnSpPr>
        <p:spPr>
          <a:xfrm flipV="1">
            <a:off x="4630318" y="3494314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3026229" y="289560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9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3457" y="2405744"/>
            <a:ext cx="2797628" cy="1715276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23648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23648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23648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47570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447570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47570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71492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71492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71492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695414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95414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95414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23647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左右箭头 53"/>
          <p:cNvSpPr/>
          <p:nvPr/>
        </p:nvSpPr>
        <p:spPr>
          <a:xfrm>
            <a:off x="5438782" y="3354350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5438782" y="2864491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308298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347953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3877069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4263898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左右箭头 62"/>
          <p:cNvSpPr/>
          <p:nvPr/>
        </p:nvSpPr>
        <p:spPr>
          <a:xfrm rot="16200000">
            <a:off x="665354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左右箭头 63"/>
          <p:cNvSpPr/>
          <p:nvPr/>
        </p:nvSpPr>
        <p:spPr>
          <a:xfrm rot="16200000">
            <a:off x="705009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左右箭头 64"/>
          <p:cNvSpPr/>
          <p:nvPr/>
        </p:nvSpPr>
        <p:spPr>
          <a:xfrm rot="16200000">
            <a:off x="7447627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左右箭头 65"/>
          <p:cNvSpPr/>
          <p:nvPr/>
        </p:nvSpPr>
        <p:spPr>
          <a:xfrm rot="16200000">
            <a:off x="7834456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90420" y="2405744"/>
            <a:ext cx="2797628" cy="1715275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390611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390611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390611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014533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14533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014533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638455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638455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638455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262377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262377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62377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390610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823647" y="4897017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432944" y="4896240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795278" y="268876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795278" y="3034775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795278" y="337922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9021461" y="287382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9021461" y="3219834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9021461" y="356428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795278" y="3712791"/>
            <a:ext cx="743511" cy="300136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DMI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Order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235532" y="237308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35532" y="31133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688844" y="2764973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371462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68891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66320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0" idx="0"/>
            <a:endCxn id="10" idx="2"/>
          </p:cNvCxnSpPr>
          <p:nvPr/>
        </p:nvCxnSpPr>
        <p:spPr>
          <a:xfrm flipV="1">
            <a:off x="5022203" y="4114800"/>
            <a:ext cx="0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0" idx="0"/>
            <a:endCxn id="9" idx="2"/>
          </p:cNvCxnSpPr>
          <p:nvPr/>
        </p:nvCxnSpPr>
        <p:spPr>
          <a:xfrm flipH="1" flipV="1">
            <a:off x="3824774" y="4114800"/>
            <a:ext cx="1197429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0" idx="0"/>
            <a:endCxn id="11" idx="2"/>
          </p:cNvCxnSpPr>
          <p:nvPr/>
        </p:nvCxnSpPr>
        <p:spPr>
          <a:xfrm flipV="1">
            <a:off x="5022203" y="4103915"/>
            <a:ext cx="1197429" cy="4136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568891" y="45175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guard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568891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371462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824774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568891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10" idx="0"/>
            <a:endCxn id="39" idx="2"/>
          </p:cNvCxnSpPr>
          <p:nvPr/>
        </p:nvCxnSpPr>
        <p:spPr>
          <a:xfrm flipV="1">
            <a:off x="5022203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766319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11" idx="0"/>
            <a:endCxn id="41" idx="2"/>
          </p:cNvCxnSpPr>
          <p:nvPr/>
        </p:nvCxnSpPr>
        <p:spPr>
          <a:xfrm flipH="1" flipV="1">
            <a:off x="6219631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33" idx="2"/>
          </p:cNvCxnSpPr>
          <p:nvPr/>
        </p:nvCxnSpPr>
        <p:spPr>
          <a:xfrm flipV="1">
            <a:off x="3824774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0"/>
            <a:endCxn id="33" idx="2"/>
          </p:cNvCxnSpPr>
          <p:nvPr/>
        </p:nvCxnSpPr>
        <p:spPr>
          <a:xfrm flipV="1">
            <a:off x="5022203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0"/>
            <a:endCxn id="33" idx="2"/>
          </p:cNvCxnSpPr>
          <p:nvPr/>
        </p:nvCxnSpPr>
        <p:spPr>
          <a:xfrm flipH="1" flipV="1">
            <a:off x="5022203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148026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345455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542884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345455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148026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54" idx="0"/>
            <a:endCxn id="61" idx="2"/>
          </p:cNvCxnSpPr>
          <p:nvPr/>
        </p:nvCxnSpPr>
        <p:spPr>
          <a:xfrm flipV="1">
            <a:off x="7601338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8345455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55" idx="0"/>
            <a:endCxn id="63" idx="2"/>
          </p:cNvCxnSpPr>
          <p:nvPr/>
        </p:nvCxnSpPr>
        <p:spPr>
          <a:xfrm flipV="1">
            <a:off x="8798767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9542883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56" idx="0"/>
            <a:endCxn id="65" idx="2"/>
          </p:cNvCxnSpPr>
          <p:nvPr/>
        </p:nvCxnSpPr>
        <p:spPr>
          <a:xfrm flipH="1" flipV="1">
            <a:off x="9996195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0"/>
            <a:endCxn id="60" idx="2"/>
          </p:cNvCxnSpPr>
          <p:nvPr/>
        </p:nvCxnSpPr>
        <p:spPr>
          <a:xfrm flipV="1">
            <a:off x="7601338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0"/>
            <a:endCxn id="60" idx="2"/>
          </p:cNvCxnSpPr>
          <p:nvPr/>
        </p:nvCxnSpPr>
        <p:spPr>
          <a:xfrm flipV="1">
            <a:off x="8798767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5" idx="0"/>
            <a:endCxn id="60" idx="2"/>
          </p:cNvCxnSpPr>
          <p:nvPr/>
        </p:nvCxnSpPr>
        <p:spPr>
          <a:xfrm flipH="1" flipV="1">
            <a:off x="8798767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148026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8345454" y="441959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542883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0" idx="0"/>
            <a:endCxn id="54" idx="2"/>
          </p:cNvCxnSpPr>
          <p:nvPr/>
        </p:nvCxnSpPr>
        <p:spPr>
          <a:xfrm flipV="1">
            <a:off x="7601338" y="4114800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1" idx="0"/>
            <a:endCxn id="55" idx="2"/>
          </p:cNvCxnSpPr>
          <p:nvPr/>
        </p:nvCxnSpPr>
        <p:spPr>
          <a:xfrm flipV="1">
            <a:off x="8798766" y="4114800"/>
            <a:ext cx="1" cy="3047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56" idx="2"/>
          </p:cNvCxnSpPr>
          <p:nvPr/>
        </p:nvCxnSpPr>
        <p:spPr>
          <a:xfrm flipV="1">
            <a:off x="9996195" y="4103915"/>
            <a:ext cx="1" cy="32657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568891" y="52251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7" name="直接箭头连接符 86"/>
          <p:cNvCxnSpPr>
            <a:stCxn id="86" idx="0"/>
            <a:endCxn id="20" idx="2"/>
          </p:cNvCxnSpPr>
          <p:nvPr/>
        </p:nvCxnSpPr>
        <p:spPr>
          <a:xfrm flipV="1">
            <a:off x="5022203" y="4909458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右箭头 89"/>
          <p:cNvSpPr/>
          <p:nvPr/>
        </p:nvSpPr>
        <p:spPr>
          <a:xfrm>
            <a:off x="2460950" y="2830286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8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Group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84888" y="220836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4888" y="294858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838200" y="260024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39485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88399" y="417008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H="1" flipV="1">
            <a:off x="2848170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588399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88399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81940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" idx="0"/>
            <a:endCxn id="12" idx="2"/>
          </p:cNvCxnSpPr>
          <p:nvPr/>
        </p:nvCxnSpPr>
        <p:spPr>
          <a:xfrm flipV="1">
            <a:off x="4041711" y="3732360"/>
            <a:ext cx="0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13" idx="2"/>
          </p:cNvCxnSpPr>
          <p:nvPr/>
        </p:nvCxnSpPr>
        <p:spPr>
          <a:xfrm flipV="1">
            <a:off x="4041711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588399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6" idx="0"/>
            <a:endCxn id="22" idx="2"/>
          </p:cNvCxnSpPr>
          <p:nvPr/>
        </p:nvCxnSpPr>
        <p:spPr>
          <a:xfrm flipV="1">
            <a:off x="2848170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0"/>
            <a:endCxn id="22" idx="2"/>
          </p:cNvCxnSpPr>
          <p:nvPr/>
        </p:nvCxnSpPr>
        <p:spPr>
          <a:xfrm flipV="1">
            <a:off x="4041711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0"/>
            <a:endCxn id="22" idx="2"/>
          </p:cNvCxnSpPr>
          <p:nvPr/>
        </p:nvCxnSpPr>
        <p:spPr>
          <a:xfrm flipH="1" flipV="1">
            <a:off x="4041711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0"/>
            <a:endCxn id="9" idx="2"/>
          </p:cNvCxnSpPr>
          <p:nvPr/>
        </p:nvCxnSpPr>
        <p:spPr>
          <a:xfrm flipV="1">
            <a:off x="4041711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1728886" y="234443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811736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005277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005277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19881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005277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7" idx="0"/>
            <a:endCxn id="45" idx="2"/>
          </p:cNvCxnSpPr>
          <p:nvPr/>
        </p:nvCxnSpPr>
        <p:spPr>
          <a:xfrm flipV="1">
            <a:off x="7265048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  <a:endCxn id="45" idx="2"/>
          </p:cNvCxnSpPr>
          <p:nvPr/>
        </p:nvCxnSpPr>
        <p:spPr>
          <a:xfrm flipV="1">
            <a:off x="8458589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  <a:endCxn id="45" idx="2"/>
          </p:cNvCxnSpPr>
          <p:nvPr/>
        </p:nvCxnSpPr>
        <p:spPr>
          <a:xfrm flipH="1" flipV="1">
            <a:off x="8458589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  <a:endCxn id="40" idx="2"/>
          </p:cNvCxnSpPr>
          <p:nvPr/>
        </p:nvCxnSpPr>
        <p:spPr>
          <a:xfrm flipV="1">
            <a:off x="8458589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803961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001389" y="41723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198818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6" idx="0"/>
            <a:endCxn id="37" idx="2"/>
          </p:cNvCxnSpPr>
          <p:nvPr/>
        </p:nvCxnSpPr>
        <p:spPr>
          <a:xfrm flipV="1">
            <a:off x="7257273" y="3732360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0"/>
            <a:endCxn id="41" idx="2"/>
          </p:cNvCxnSpPr>
          <p:nvPr/>
        </p:nvCxnSpPr>
        <p:spPr>
          <a:xfrm flipV="1">
            <a:off x="8454701" y="3732360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8" idx="0"/>
            <a:endCxn id="42" idx="2"/>
          </p:cNvCxnSpPr>
          <p:nvPr/>
        </p:nvCxnSpPr>
        <p:spPr>
          <a:xfrm flipV="1">
            <a:off x="9652130" y="3732360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2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33652" y="338486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H="1" flipV="1">
            <a:off x="3582685" y="2258701"/>
            <a:ext cx="611893" cy="1640439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H="1" flipV="1">
            <a:off x="4179455" y="1661931"/>
            <a:ext cx="611893" cy="2833980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H="1" flipV="1">
            <a:off x="4776226" y="1065160"/>
            <a:ext cx="611893" cy="4027521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255539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708851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247764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701076" y="3164861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0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215311" y="2680544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V="1">
            <a:off x="3338557" y="3092058"/>
            <a:ext cx="1716368" cy="893340"/>
          </a:xfrm>
          <a:prstGeom prst="curvedConnector3">
            <a:avLst>
              <a:gd name="adj1" fmla="val 11331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V="1">
            <a:off x="4780017" y="1650599"/>
            <a:ext cx="92431" cy="2152321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V="1">
            <a:off x="5376787" y="1053829"/>
            <a:ext cx="92431" cy="3345862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190099" y="439691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643411" y="2304887"/>
            <a:ext cx="1258981" cy="209202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190099" y="506670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643411" y="4788798"/>
            <a:ext cx="0" cy="277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12477" y="4284903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Local Hash Table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16"/>
          <p:cNvCxnSpPr>
            <a:stCxn id="36" idx="1"/>
            <a:endCxn id="29" idx="3"/>
          </p:cNvCxnSpPr>
          <p:nvPr/>
        </p:nvCxnSpPr>
        <p:spPr>
          <a:xfrm rot="10800000">
            <a:off x="3881997" y="4508355"/>
            <a:ext cx="308103" cy="845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01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46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parallelization (simple join)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6067" y="16299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3357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0785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V="1">
            <a:off x="766669" y="2021864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3" idx="2"/>
          </p:cNvCxnSpPr>
          <p:nvPr/>
        </p:nvCxnSpPr>
        <p:spPr>
          <a:xfrm flipH="1" flipV="1">
            <a:off x="1379379" y="2021864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234152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8878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241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0"/>
            <a:endCxn id="13" idx="2"/>
          </p:cNvCxnSpPr>
          <p:nvPr/>
        </p:nvCxnSpPr>
        <p:spPr>
          <a:xfrm flipV="1">
            <a:off x="4042096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0"/>
            <a:endCxn id="13" idx="2"/>
          </p:cNvCxnSpPr>
          <p:nvPr/>
        </p:nvCxnSpPr>
        <p:spPr>
          <a:xfrm flipH="1" flipV="1">
            <a:off x="4687464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58878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6241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14" idx="2"/>
          </p:cNvCxnSpPr>
          <p:nvPr/>
        </p:nvCxnSpPr>
        <p:spPr>
          <a:xfrm flipV="1">
            <a:off x="404209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0"/>
            <a:endCxn id="15" idx="2"/>
          </p:cNvCxnSpPr>
          <p:nvPr/>
        </p:nvCxnSpPr>
        <p:spPr>
          <a:xfrm flipV="1">
            <a:off x="531572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047324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40195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7558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855268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27" idx="2"/>
          </p:cNvCxnSpPr>
          <p:nvPr/>
        </p:nvCxnSpPr>
        <p:spPr>
          <a:xfrm flipH="1" flipV="1">
            <a:off x="7500636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401956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870721" y="1710769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225361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52841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6" idx="0"/>
            <a:endCxn id="37" idx="2"/>
          </p:cNvCxnSpPr>
          <p:nvPr/>
        </p:nvCxnSpPr>
        <p:spPr>
          <a:xfrm flipV="1">
            <a:off x="2033305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7" idx="2"/>
          </p:cNvCxnSpPr>
          <p:nvPr/>
        </p:nvCxnSpPr>
        <p:spPr>
          <a:xfrm flipH="1" flipV="1">
            <a:off x="2678673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41054" y="40305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579993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696022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23502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49" idx="2"/>
          </p:cNvCxnSpPr>
          <p:nvPr/>
        </p:nvCxnSpPr>
        <p:spPr>
          <a:xfrm flipV="1">
            <a:off x="4503966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9" idx="2"/>
          </p:cNvCxnSpPr>
          <p:nvPr/>
        </p:nvCxnSpPr>
        <p:spPr>
          <a:xfrm flipH="1" flipV="1">
            <a:off x="5149334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050654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37" idx="0"/>
            <a:endCxn id="45" idx="2"/>
          </p:cNvCxnSpPr>
          <p:nvPr/>
        </p:nvCxnSpPr>
        <p:spPr>
          <a:xfrm flipV="1">
            <a:off x="2678673" y="4422426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45" idx="2"/>
          </p:cNvCxnSpPr>
          <p:nvPr/>
        </p:nvCxnSpPr>
        <p:spPr>
          <a:xfrm flipH="1" flipV="1">
            <a:off x="3894366" y="4422426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89309" y="4787945"/>
            <a:ext cx="1041118" cy="5308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16"/>
          <p:cNvCxnSpPr>
            <a:stCxn id="37" idx="0"/>
            <a:endCxn id="60" idx="0"/>
          </p:cNvCxnSpPr>
          <p:nvPr/>
        </p:nvCxnSpPr>
        <p:spPr>
          <a:xfrm rot="16200000" flipH="1" flipV="1">
            <a:off x="1831679" y="3940950"/>
            <a:ext cx="25183" cy="1668805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6"/>
          <p:cNvCxnSpPr>
            <a:stCxn id="49" idx="0"/>
            <a:endCxn id="60" idx="0"/>
          </p:cNvCxnSpPr>
          <p:nvPr/>
        </p:nvCxnSpPr>
        <p:spPr>
          <a:xfrm rot="16200000" flipH="1" flipV="1">
            <a:off x="3067009" y="2705620"/>
            <a:ext cx="25183" cy="4139466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2" idx="0"/>
            <a:endCxn id="28" idx="2"/>
          </p:cNvCxnSpPr>
          <p:nvPr/>
        </p:nvCxnSpPr>
        <p:spPr>
          <a:xfrm flipV="1">
            <a:off x="6855268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966178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593658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55" idx="0"/>
            <a:endCxn id="42" idx="2"/>
          </p:cNvCxnSpPr>
          <p:nvPr/>
        </p:nvCxnSpPr>
        <p:spPr>
          <a:xfrm flipV="1">
            <a:off x="7774122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0"/>
            <a:endCxn id="42" idx="2"/>
          </p:cNvCxnSpPr>
          <p:nvPr/>
        </p:nvCxnSpPr>
        <p:spPr>
          <a:xfrm flipH="1" flipV="1">
            <a:off x="8419490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181871" y="37966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320810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436839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1064319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62" idx="0"/>
            <a:endCxn id="56" idx="2"/>
          </p:cNvCxnSpPr>
          <p:nvPr/>
        </p:nvCxnSpPr>
        <p:spPr>
          <a:xfrm flipV="1">
            <a:off x="10244783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6" idx="2"/>
          </p:cNvCxnSpPr>
          <p:nvPr/>
        </p:nvCxnSpPr>
        <p:spPr>
          <a:xfrm flipH="1" flipV="1">
            <a:off x="10890151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9791471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42" idx="0"/>
            <a:endCxn id="48" idx="2"/>
          </p:cNvCxnSpPr>
          <p:nvPr/>
        </p:nvCxnSpPr>
        <p:spPr>
          <a:xfrm flipV="1">
            <a:off x="8419490" y="4188532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0"/>
            <a:endCxn id="48" idx="2"/>
          </p:cNvCxnSpPr>
          <p:nvPr/>
        </p:nvCxnSpPr>
        <p:spPr>
          <a:xfrm flipH="1" flipV="1">
            <a:off x="9635183" y="4188532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94007" y="6352023"/>
            <a:ext cx="523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Merge join need’t parallelize (I think it is fast enough)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7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07576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sub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64269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10" idx="2"/>
          </p:cNvCxnSpPr>
          <p:nvPr/>
        </p:nvCxnSpPr>
        <p:spPr>
          <a:xfrm flipV="1">
            <a:off x="2060888" y="2533355"/>
            <a:ext cx="1056693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0"/>
            <a:endCxn id="10" idx="2"/>
          </p:cNvCxnSpPr>
          <p:nvPr/>
        </p:nvCxnSpPr>
        <p:spPr>
          <a:xfrm flipV="1">
            <a:off x="3117581" y="2533355"/>
            <a:ext cx="0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693747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64269" y="214146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hash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  <a:endCxn id="10" idx="2"/>
          </p:cNvCxnSpPr>
          <p:nvPr/>
        </p:nvCxnSpPr>
        <p:spPr>
          <a:xfrm flipH="1" flipV="1">
            <a:off x="3117581" y="2533355"/>
            <a:ext cx="1029478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84304" y="4521658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hash join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88234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44927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0"/>
            <a:endCxn id="20" idx="2"/>
          </p:cNvCxnSpPr>
          <p:nvPr/>
        </p:nvCxnSpPr>
        <p:spPr>
          <a:xfrm flipV="1">
            <a:off x="6041546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0"/>
            <a:endCxn id="20" idx="2"/>
          </p:cNvCxnSpPr>
          <p:nvPr/>
        </p:nvCxnSpPr>
        <p:spPr>
          <a:xfrm flipV="1">
            <a:off x="7098239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67440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44927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20" idx="2"/>
          </p:cNvCxnSpPr>
          <p:nvPr/>
        </p:nvCxnSpPr>
        <p:spPr>
          <a:xfrm flipH="1" flipV="1">
            <a:off x="7098239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78978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46478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33" idx="2"/>
          </p:cNvCxnSpPr>
          <p:nvPr/>
        </p:nvCxnSpPr>
        <p:spPr>
          <a:xfrm flipV="1">
            <a:off x="9243097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33" idx="2"/>
          </p:cNvCxnSpPr>
          <p:nvPr/>
        </p:nvCxnSpPr>
        <p:spPr>
          <a:xfrm flipV="1">
            <a:off x="10299790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0875956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846478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H="1" flipV="1">
            <a:off x="10299790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483243" y="5257886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6" name="直接箭头连接符 16"/>
          <p:cNvCxnSpPr>
            <a:stCxn id="14" idx="2"/>
            <a:endCxn id="35" idx="1"/>
          </p:cNvCxnSpPr>
          <p:nvPr/>
        </p:nvCxnSpPr>
        <p:spPr>
          <a:xfrm rot="16200000" flipH="1">
            <a:off x="6995567" y="4993662"/>
            <a:ext cx="590348" cy="38500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6"/>
          <p:cNvCxnSpPr>
            <a:stCxn id="29" idx="2"/>
            <a:endCxn id="35" idx="3"/>
          </p:cNvCxnSpPr>
          <p:nvPr/>
        </p:nvCxnSpPr>
        <p:spPr>
          <a:xfrm rot="5400000">
            <a:off x="9131102" y="4312650"/>
            <a:ext cx="590348" cy="174702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9518354" y="548133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3" name="直接箭头连接符 16"/>
          <p:cNvCxnSpPr>
            <a:stCxn id="32" idx="2"/>
            <a:endCxn id="42" idx="3"/>
          </p:cNvCxnSpPr>
          <p:nvPr/>
        </p:nvCxnSpPr>
        <p:spPr>
          <a:xfrm rot="5400000">
            <a:off x="10551671" y="4927193"/>
            <a:ext cx="813800" cy="74139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6"/>
          <p:cNvCxnSpPr>
            <a:stCxn id="19" idx="2"/>
            <a:endCxn id="42" idx="1"/>
          </p:cNvCxnSpPr>
          <p:nvPr/>
        </p:nvCxnSpPr>
        <p:spPr>
          <a:xfrm rot="16200000" flipH="1">
            <a:off x="8416135" y="4602571"/>
            <a:ext cx="813800" cy="139063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167350" y="260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20" idx="0"/>
            <a:endCxn id="49" idx="2"/>
          </p:cNvCxnSpPr>
          <p:nvPr/>
        </p:nvCxnSpPr>
        <p:spPr>
          <a:xfrm flipV="1">
            <a:off x="7098239" y="2992932"/>
            <a:ext cx="1522423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0"/>
            <a:endCxn id="49" idx="2"/>
          </p:cNvCxnSpPr>
          <p:nvPr/>
        </p:nvCxnSpPr>
        <p:spPr>
          <a:xfrm flipH="1" flipV="1">
            <a:off x="8620662" y="2992932"/>
            <a:ext cx="1679128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72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Multi-join parallelization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14884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42364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2" idx="0"/>
            <a:endCxn id="4" idx="2"/>
          </p:cNvCxnSpPr>
          <p:nvPr/>
        </p:nvCxnSpPr>
        <p:spPr>
          <a:xfrm flipV="1">
            <a:off x="1931772" y="4332763"/>
            <a:ext cx="636424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H="1" flipV="1">
            <a:off x="2568196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287033" y="32086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37641" y="616382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85545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13025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4" idx="0"/>
            <a:endCxn id="10" idx="2"/>
          </p:cNvCxnSpPr>
          <p:nvPr/>
        </p:nvCxnSpPr>
        <p:spPr>
          <a:xfrm flipV="1">
            <a:off x="4393489" y="4332763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10" idx="2"/>
          </p:cNvCxnSpPr>
          <p:nvPr/>
        </p:nvCxnSpPr>
        <p:spPr>
          <a:xfrm flipH="1" flipV="1">
            <a:off x="5038857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940177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0"/>
            <a:endCxn id="8" idx="2"/>
          </p:cNvCxnSpPr>
          <p:nvPr/>
        </p:nvCxnSpPr>
        <p:spPr>
          <a:xfrm flipV="1">
            <a:off x="2568196" y="3600541"/>
            <a:ext cx="1172149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8" idx="2"/>
          </p:cNvCxnSpPr>
          <p:nvPr/>
        </p:nvCxnSpPr>
        <p:spPr>
          <a:xfrm flipH="1" flipV="1">
            <a:off x="3740345" y="3600541"/>
            <a:ext cx="1298512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226493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2983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18" idx="2"/>
          </p:cNvCxnSpPr>
          <p:nvPr/>
        </p:nvCxnSpPr>
        <p:spPr>
          <a:xfrm flipH="1" flipV="1">
            <a:off x="2136295" y="2930967"/>
            <a:ext cx="1604050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753651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90118" y="10948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8" idx="0"/>
            <a:endCxn id="17" idx="2"/>
          </p:cNvCxnSpPr>
          <p:nvPr/>
        </p:nvCxnSpPr>
        <p:spPr>
          <a:xfrm flipV="1">
            <a:off x="2136295" y="2243727"/>
            <a:ext cx="543510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0"/>
            <a:endCxn id="17" idx="2"/>
          </p:cNvCxnSpPr>
          <p:nvPr/>
        </p:nvCxnSpPr>
        <p:spPr>
          <a:xfrm flipH="1" flipV="1">
            <a:off x="2679805" y="2243727"/>
            <a:ext cx="527158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330507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68579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38342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8" idx="0"/>
            <a:endCxn id="26" idx="2"/>
          </p:cNvCxnSpPr>
          <p:nvPr/>
        </p:nvCxnSpPr>
        <p:spPr>
          <a:xfrm flipV="1">
            <a:off x="3740345" y="2930967"/>
            <a:ext cx="551309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0"/>
            <a:endCxn id="24" idx="2"/>
          </p:cNvCxnSpPr>
          <p:nvPr/>
        </p:nvCxnSpPr>
        <p:spPr>
          <a:xfrm flipH="1" flipV="1">
            <a:off x="4783819" y="2243727"/>
            <a:ext cx="538072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  <a:endCxn id="24" idx="2"/>
          </p:cNvCxnSpPr>
          <p:nvPr/>
        </p:nvCxnSpPr>
        <p:spPr>
          <a:xfrm flipV="1">
            <a:off x="4291654" y="2243727"/>
            <a:ext cx="492165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21" idx="2"/>
          </p:cNvCxnSpPr>
          <p:nvPr/>
        </p:nvCxnSpPr>
        <p:spPr>
          <a:xfrm flipH="1" flipV="1">
            <a:off x="3743430" y="1486760"/>
            <a:ext cx="1040389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21" idx="2"/>
          </p:cNvCxnSpPr>
          <p:nvPr/>
        </p:nvCxnSpPr>
        <p:spPr>
          <a:xfrm flipV="1">
            <a:off x="2679805" y="1486760"/>
            <a:ext cx="1063625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478460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37641" y="550779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690953" y="5899684"/>
            <a:ext cx="0" cy="2641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32" idx="2"/>
          </p:cNvCxnSpPr>
          <p:nvPr/>
        </p:nvCxnSpPr>
        <p:spPr>
          <a:xfrm flipH="1" flipV="1">
            <a:off x="1931772" y="5052933"/>
            <a:ext cx="1759181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14" idx="2"/>
          </p:cNvCxnSpPr>
          <p:nvPr/>
        </p:nvCxnSpPr>
        <p:spPr>
          <a:xfrm flipV="1">
            <a:off x="3690953" y="5052933"/>
            <a:ext cx="702536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38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224087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240874" y="4781980"/>
            <a:ext cx="6856474" cy="1096307"/>
          </a:xfrm>
          <a:prstGeom prst="roundRect">
            <a:avLst>
              <a:gd name="adj" fmla="val 5603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solidFill>
                  <a:schemeClr val="tx1"/>
                </a:solidFill>
              </a:rPr>
              <a:t>DFS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6064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4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6064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242512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5" name="折角形 24"/>
          <p:cNvSpPr/>
          <p:nvPr/>
        </p:nvSpPr>
        <p:spPr>
          <a:xfrm>
            <a:off x="335806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折角形 25"/>
          <p:cNvSpPr/>
          <p:nvPr/>
        </p:nvSpPr>
        <p:spPr>
          <a:xfrm>
            <a:off x="5220916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" name="折角形 26"/>
          <p:cNvSpPr/>
          <p:nvPr/>
        </p:nvSpPr>
        <p:spPr>
          <a:xfrm>
            <a:off x="4276581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" name="折角形 27"/>
          <p:cNvSpPr/>
          <p:nvPr/>
        </p:nvSpPr>
        <p:spPr>
          <a:xfrm>
            <a:off x="6165241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</a:t>
            </a:r>
            <a:r>
              <a:rPr lang="en-US" altLang="zh-CN" sz="1200">
                <a:solidFill>
                  <a:schemeClr val="tx1"/>
                </a:solidFill>
              </a:rPr>
              <a:t>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折角形 28"/>
          <p:cNvSpPr/>
          <p:nvPr/>
        </p:nvSpPr>
        <p:spPr>
          <a:xfrm>
            <a:off x="8140059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0" name="折角形 29"/>
          <p:cNvSpPr/>
          <p:nvPr/>
        </p:nvSpPr>
        <p:spPr>
          <a:xfrm>
            <a:off x="7158405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08034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20011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20011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20011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991590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111358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111357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111357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783262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Node4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551178" y="174001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51178" y="250201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38108" y="174001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38108" y="238514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sort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38108" y="30302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25038" y="173830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525038" y="23834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aggregation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25038" y="302858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0"/>
            <a:endCxn id="3" idx="2"/>
          </p:cNvCxnSpPr>
          <p:nvPr/>
        </p:nvCxnSpPr>
        <p:spPr>
          <a:xfrm flipV="1">
            <a:off x="2004490" y="2131897"/>
            <a:ext cx="0" cy="37011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0"/>
            <a:endCxn id="5" idx="2"/>
          </p:cNvCxnSpPr>
          <p:nvPr/>
        </p:nvCxnSpPr>
        <p:spPr>
          <a:xfrm flipV="1">
            <a:off x="3491420" y="2131897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6" idx="2"/>
          </p:cNvCxnSpPr>
          <p:nvPr/>
        </p:nvCxnSpPr>
        <p:spPr>
          <a:xfrm flipV="1">
            <a:off x="3491420" y="2777034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  <a:endCxn id="8" idx="2"/>
          </p:cNvCxnSpPr>
          <p:nvPr/>
        </p:nvCxnSpPr>
        <p:spPr>
          <a:xfrm flipV="1">
            <a:off x="4978350" y="2130194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0"/>
            <a:endCxn id="9" idx="2"/>
          </p:cNvCxnSpPr>
          <p:nvPr/>
        </p:nvCxnSpPr>
        <p:spPr>
          <a:xfrm flipV="1">
            <a:off x="4978350" y="2775331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884974" y="173830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884974" y="23834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884974" y="302858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7" idx="0"/>
            <a:endCxn id="26" idx="2"/>
          </p:cNvCxnSpPr>
          <p:nvPr/>
        </p:nvCxnSpPr>
        <p:spPr>
          <a:xfrm flipV="1">
            <a:off x="6338286" y="2130194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338286" y="2775331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7244909" y="173830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244910" y="298139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244910" y="36265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7" idx="0"/>
            <a:endCxn id="31" idx="2"/>
          </p:cNvCxnSpPr>
          <p:nvPr/>
        </p:nvCxnSpPr>
        <p:spPr>
          <a:xfrm flipV="1">
            <a:off x="7698221" y="2130194"/>
            <a:ext cx="0" cy="1959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2" idx="2"/>
          </p:cNvCxnSpPr>
          <p:nvPr/>
        </p:nvCxnSpPr>
        <p:spPr>
          <a:xfrm flipV="1">
            <a:off x="7698222" y="3373278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7244909" y="232613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sort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2" idx="0"/>
            <a:endCxn id="37" idx="2"/>
          </p:cNvCxnSpPr>
          <p:nvPr/>
        </p:nvCxnSpPr>
        <p:spPr>
          <a:xfrm flipH="1" flipV="1">
            <a:off x="7698221" y="2718023"/>
            <a:ext cx="1" cy="26336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3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47254" y="3796976"/>
            <a:ext cx="2439966" cy="1030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Memory Block management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3342" y="4044467"/>
            <a:ext cx="264781" cy="498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406" y="4196428"/>
            <a:ext cx="264781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608" y="4112908"/>
            <a:ext cx="264781" cy="430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7810" y="4190036"/>
            <a:ext cx="593539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5679" y="419642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4323" y="3388467"/>
            <a:ext cx="428039" cy="265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09325" y="5226925"/>
            <a:ext cx="869715" cy="788203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Data Files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774047" y="3425847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36" name="直接箭头连接符 35"/>
          <p:cNvCxnSpPr>
            <a:stCxn id="12" idx="0"/>
            <a:endCxn id="68" idx="2"/>
          </p:cNvCxnSpPr>
          <p:nvPr/>
        </p:nvCxnSpPr>
        <p:spPr>
          <a:xfrm flipV="1">
            <a:off x="2622375" y="3622744"/>
            <a:ext cx="3681" cy="5736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6200000">
            <a:off x="3668646" y="4844603"/>
            <a:ext cx="169541" cy="413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4" name="圆角矩形 43"/>
          <p:cNvSpPr/>
          <p:nvPr/>
        </p:nvSpPr>
        <p:spPr>
          <a:xfrm>
            <a:off x="3761287" y="2188029"/>
            <a:ext cx="958591" cy="143786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Execute Tree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3500766" y="3419373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矩形 67"/>
          <p:cNvSpPr/>
          <p:nvPr/>
        </p:nvSpPr>
        <p:spPr>
          <a:xfrm>
            <a:off x="2529360" y="3412533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955901" y="253170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55900" y="2919569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955899" y="331458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0"/>
            <a:endCxn id="71" idx="2"/>
          </p:cNvCxnSpPr>
          <p:nvPr/>
        </p:nvCxnSpPr>
        <p:spPr>
          <a:xfrm flipV="1">
            <a:off x="4249170" y="3137282"/>
            <a:ext cx="1" cy="1773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0"/>
            <a:endCxn id="70" idx="2"/>
          </p:cNvCxnSpPr>
          <p:nvPr/>
        </p:nvCxnSpPr>
        <p:spPr>
          <a:xfrm flipV="1">
            <a:off x="4249171" y="2749417"/>
            <a:ext cx="1" cy="1701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15" idx="0"/>
          </p:cNvCxnSpPr>
          <p:nvPr/>
        </p:nvCxnSpPr>
        <p:spPr>
          <a:xfrm>
            <a:off x="2864493" y="2750997"/>
            <a:ext cx="343850" cy="63747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70484" y="224402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Uncompressed Segment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1289355" y="370736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compressed Segment</a:t>
            </a:r>
            <a:endParaRPr lang="zh-CN" altLang="en-US" sz="1200"/>
          </a:p>
        </p:txBody>
      </p:sp>
      <p:cxnSp>
        <p:nvCxnSpPr>
          <p:cNvPr id="95" name="直接箭头连接符 94"/>
          <p:cNvCxnSpPr>
            <a:endCxn id="12" idx="1"/>
          </p:cNvCxnSpPr>
          <p:nvPr/>
        </p:nvCxnSpPr>
        <p:spPr>
          <a:xfrm>
            <a:off x="2042056" y="4012908"/>
            <a:ext cx="483623" cy="28862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259412" y="272563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104" name="文本框 103"/>
          <p:cNvSpPr txBox="1"/>
          <p:nvPr/>
        </p:nvSpPr>
        <p:spPr>
          <a:xfrm>
            <a:off x="4248527" y="310663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3" name="矩形 2"/>
          <p:cNvSpPr/>
          <p:nvPr/>
        </p:nvSpPr>
        <p:spPr>
          <a:xfrm>
            <a:off x="838200" y="1503383"/>
            <a:ext cx="8750383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b="1">
                <a:latin typeface="Times New Roman" panose="02020603050405020304" pitchFamily="18" charset="0"/>
              </a:rPr>
              <a:t>SELECT</a:t>
            </a:r>
            <a:r>
              <a:rPr lang="en-US" altLang="zh-CN">
                <a:latin typeface="Times New Roman" panose="02020603050405020304" pitchFamily="18" charset="0"/>
              </a:rPr>
              <a:t> count(*) </a:t>
            </a:r>
            <a:r>
              <a:rPr lang="en-US" altLang="zh-CN" b="1">
                <a:latin typeface="Times New Roman" panose="02020603050405020304" pitchFamily="18" charset="0"/>
              </a:rPr>
              <a:t>FROM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table_name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WHERE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field_name </a:t>
            </a:r>
            <a:r>
              <a:rPr lang="en-US" altLang="zh-CN">
                <a:latin typeface="Times New Roman" panose="02020603050405020304" pitchFamily="18" charset="0"/>
              </a:rPr>
              <a:t>&gt; 100;</a:t>
            </a:r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867647" y="1771650"/>
            <a:ext cx="3152028" cy="382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smtClean="0">
                <a:solidFill>
                  <a:schemeClr val="tx1"/>
                </a:solidFill>
              </a:rPr>
              <a:t>table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681279" y="2436612"/>
            <a:ext cx="261946" cy="2978948"/>
            <a:chOff x="6700829" y="2379462"/>
            <a:chExt cx="176221" cy="2978948"/>
          </a:xfrm>
        </p:grpSpPr>
        <p:sp>
          <p:nvSpPr>
            <p:cNvPr id="11" name="矩形 10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09898" y="2436612"/>
            <a:ext cx="442927" cy="2978948"/>
            <a:chOff x="6700829" y="2379462"/>
            <a:chExt cx="176221" cy="2978948"/>
          </a:xfrm>
          <a:solidFill>
            <a:schemeClr val="bg1">
              <a:lumMod val="8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62352" y="2436612"/>
            <a:ext cx="204798" cy="2978948"/>
            <a:chOff x="6700829" y="2379462"/>
            <a:chExt cx="176221" cy="2978948"/>
          </a:xfrm>
          <a:solidFill>
            <a:schemeClr val="bg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38623" y="2436612"/>
            <a:ext cx="261946" cy="2978948"/>
            <a:chOff x="6700829" y="2379462"/>
            <a:chExt cx="176221" cy="2978948"/>
          </a:xfrm>
        </p:grpSpPr>
        <p:sp>
          <p:nvSpPr>
            <p:cNvPr id="27" name="矩形 2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609845" y="2543175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09845" y="2748061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2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24118" y="5091211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M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2503736" y="3181349"/>
            <a:ext cx="115640" cy="744737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46204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1</a:t>
            </a:r>
            <a:endParaRPr lang="zh-CN" altLang="en-US" sz="900"/>
          </a:p>
        </p:txBody>
      </p:sp>
      <p:sp>
        <p:nvSpPr>
          <p:cNvPr id="41" name="文本框 40"/>
          <p:cNvSpPr txBox="1"/>
          <p:nvPr/>
        </p:nvSpPr>
        <p:spPr>
          <a:xfrm>
            <a:off x="301449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2</a:t>
            </a:r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349074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3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4147971" y="217252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</a:t>
            </a:r>
            <a:r>
              <a:rPr lang="zh-CN" altLang="en-US" sz="900"/>
              <a:t> </a:t>
            </a:r>
            <a:r>
              <a:rPr lang="en-US" altLang="zh-CN" sz="900" smtClean="0"/>
              <a:t>N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3947946" y="38290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934322" y="3438301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Segment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0259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840295" y="1840583"/>
            <a:ext cx="290580" cy="1740312"/>
            <a:chOff x="6965153" y="2630436"/>
            <a:chExt cx="426247" cy="1740312"/>
          </a:xfrm>
        </p:grpSpPr>
        <p:sp>
          <p:nvSpPr>
            <p:cNvPr id="4" name="矩形 3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90366" y="1840583"/>
            <a:ext cx="714375" cy="1740312"/>
            <a:chOff x="6965153" y="2630436"/>
            <a:chExt cx="426247" cy="1740312"/>
          </a:xfrm>
          <a:solidFill>
            <a:schemeClr val="bg1">
              <a:lumMod val="85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19101021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20011001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20141010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345244" y="1840583"/>
            <a:ext cx="664372" cy="1740312"/>
            <a:chOff x="6965153" y="2630436"/>
            <a:chExt cx="426247" cy="1740312"/>
          </a:xfrm>
          <a:solidFill>
            <a:schemeClr val="bg1"/>
          </a:solidFill>
        </p:grpSpPr>
        <p:sp>
          <p:nvSpPr>
            <p:cNvPr id="22" name="矩形 21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178781" y="1840583"/>
            <a:ext cx="411479" cy="1740312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31" name="矩形 30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737796" y="1553670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Integer</a:t>
            </a:r>
            <a:endParaRPr lang="zh-CN" altLang="en-US" sz="1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420219" y="1553670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Date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202369" y="1553670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String(short)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058178" y="1553670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String(long)</a:t>
            </a:r>
            <a:endParaRPr lang="zh-CN" altLang="en-US" sz="1000" dirty="0"/>
          </a:p>
        </p:txBody>
      </p:sp>
      <p:sp>
        <p:nvSpPr>
          <p:cNvPr id="43" name="左大括号 42"/>
          <p:cNvSpPr/>
          <p:nvPr/>
        </p:nvSpPr>
        <p:spPr>
          <a:xfrm>
            <a:off x="2557710" y="1840583"/>
            <a:ext cx="118278" cy="1740312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793349" y="250585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Segment</a:t>
            </a:r>
          </a:p>
          <a:p>
            <a:r>
              <a:rPr lang="en-US" altLang="zh-CN" sz="900" dirty="0" smtClean="0"/>
              <a:t>(size=8192)</a:t>
            </a:r>
            <a:endParaRPr lang="zh-CN" altLang="en-US" sz="9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3935647" y="4007147"/>
            <a:ext cx="1778815" cy="1740312"/>
            <a:chOff x="9574985" y="2717697"/>
            <a:chExt cx="1778815" cy="1740312"/>
          </a:xfrm>
        </p:grpSpPr>
        <p:sp>
          <p:nvSpPr>
            <p:cNvPr id="46" name="矩形 45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574992" y="2717697"/>
              <a:ext cx="1359708" cy="21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肘形连接符 53"/>
          <p:cNvCxnSpPr>
            <a:stCxn id="38" idx="3"/>
            <a:endCxn id="50" idx="1"/>
          </p:cNvCxnSpPr>
          <p:nvPr/>
        </p:nvCxnSpPr>
        <p:spPr>
          <a:xfrm flipH="1">
            <a:off x="4354754" y="3472126"/>
            <a:ext cx="1235502" cy="1320099"/>
          </a:xfrm>
          <a:prstGeom prst="bentConnector5">
            <a:avLst>
              <a:gd name="adj1" fmla="val -18503"/>
              <a:gd name="adj2" fmla="val 34028"/>
              <a:gd name="adj3" fmla="val 1185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2" idx="3"/>
            <a:endCxn id="48" idx="1"/>
          </p:cNvCxnSpPr>
          <p:nvPr/>
        </p:nvCxnSpPr>
        <p:spPr>
          <a:xfrm flipH="1">
            <a:off x="5295362" y="2166892"/>
            <a:ext cx="294894" cy="1949025"/>
          </a:xfrm>
          <a:prstGeom prst="bentConnector5">
            <a:avLst>
              <a:gd name="adj1" fmla="val -114728"/>
              <a:gd name="adj2" fmla="val 84718"/>
              <a:gd name="adj3" fmla="val 177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1" idx="3"/>
            <a:endCxn id="47" idx="1"/>
          </p:cNvCxnSpPr>
          <p:nvPr/>
        </p:nvCxnSpPr>
        <p:spPr>
          <a:xfrm flipH="1">
            <a:off x="3935654" y="1949353"/>
            <a:ext cx="1654606" cy="2166564"/>
          </a:xfrm>
          <a:prstGeom prst="bentConnector5">
            <a:avLst>
              <a:gd name="adj1" fmla="val -31500"/>
              <a:gd name="adj2" fmla="val 79966"/>
              <a:gd name="adj3" fmla="val 113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8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00538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3281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6024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88767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510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14253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6996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39739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00538" y="258081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63281" y="2580812"/>
            <a:ext cx="625152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{2,2}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82747" y="2580811"/>
            <a:ext cx="557804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{3,3}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0551" y="2580811"/>
            <a:ext cx="602425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{5,2}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80378" y="1782390"/>
            <a:ext cx="20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Run-Length Encode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2694652" y="2409825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008608" y="3436833"/>
            <a:ext cx="4475761" cy="193491"/>
            <a:chOff x="1965939" y="4339243"/>
            <a:chExt cx="3701944" cy="193491"/>
          </a:xfrm>
        </p:grpSpPr>
        <p:sp>
          <p:nvSpPr>
            <p:cNvPr id="21" name="矩形 20"/>
            <p:cNvSpPr/>
            <p:nvPr/>
          </p:nvSpPr>
          <p:spPr>
            <a:xfrm>
              <a:off x="1965939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  <a:r>
                <a:rPr lang="en-US" altLang="zh-CN" sz="900" smtClean="0">
                  <a:solidFill>
                    <a:schemeClr val="tx1"/>
                  </a:solidFill>
                </a:rPr>
                <a:t>192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682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2000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891425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2278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54168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2195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16911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79654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742397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205140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2985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008608" y="38691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2000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528501" y="3869152"/>
            <a:ext cx="2695768" cy="193491"/>
            <a:chOff x="2428682" y="5034568"/>
            <a:chExt cx="3701944" cy="193491"/>
          </a:xfrm>
        </p:grpSpPr>
        <p:sp>
          <p:nvSpPr>
            <p:cNvPr id="30" name="矩形 29"/>
            <p:cNvSpPr/>
            <p:nvPr/>
          </p:nvSpPr>
          <p:spPr>
            <a:xfrm>
              <a:off x="2428682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891425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0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54168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278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816911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79654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713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42397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112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05140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667883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985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下箭头 39"/>
          <p:cNvSpPr/>
          <p:nvPr/>
        </p:nvSpPr>
        <p:spPr>
          <a:xfrm>
            <a:off x="2643246" y="3699683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948462" y="302627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Numeric Compression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008608" y="4705700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63280" y="4705700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02443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44671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86201" y="470569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105717" y="470569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24916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950066" y="567895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411783" y="5678956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150946" y="567895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95542" y="567895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632922" y="5678955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肘形连接符 66"/>
          <p:cNvCxnSpPr>
            <a:stCxn id="50" idx="2"/>
            <a:endCxn id="58" idx="0"/>
          </p:cNvCxnSpPr>
          <p:nvPr/>
        </p:nvCxnSpPr>
        <p:spPr>
          <a:xfrm flipH="1">
            <a:off x="2181438" y="5289078"/>
            <a:ext cx="7348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2069268" y="5169545"/>
            <a:ext cx="1673253" cy="119533"/>
            <a:chOff x="2013765" y="5230212"/>
            <a:chExt cx="2358796" cy="193494"/>
          </a:xfrm>
        </p:grpSpPr>
        <p:sp>
          <p:nvSpPr>
            <p:cNvPr id="50" name="矩形 49"/>
            <p:cNvSpPr/>
            <p:nvPr/>
          </p:nvSpPr>
          <p:spPr>
            <a:xfrm>
              <a:off x="2013765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50736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687707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24678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61649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698619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035590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肘形连接符 66"/>
          <p:cNvCxnSpPr>
            <a:stCxn id="51" idx="2"/>
            <a:endCxn id="59" idx="0"/>
          </p:cNvCxnSpPr>
          <p:nvPr/>
        </p:nvCxnSpPr>
        <p:spPr>
          <a:xfrm>
            <a:off x="2427822" y="5289078"/>
            <a:ext cx="353543" cy="38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66"/>
          <p:cNvCxnSpPr>
            <a:stCxn id="52" idx="2"/>
            <a:endCxn id="60" idx="0"/>
          </p:cNvCxnSpPr>
          <p:nvPr/>
        </p:nvCxnSpPr>
        <p:spPr>
          <a:xfrm>
            <a:off x="2666858" y="5289078"/>
            <a:ext cx="853670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66"/>
          <p:cNvCxnSpPr>
            <a:stCxn id="53" idx="2"/>
            <a:endCxn id="61" idx="0"/>
          </p:cNvCxnSpPr>
          <p:nvPr/>
        </p:nvCxnSpPr>
        <p:spPr>
          <a:xfrm>
            <a:off x="2905895" y="5289078"/>
            <a:ext cx="1359229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66"/>
          <p:cNvCxnSpPr>
            <a:stCxn id="54" idx="2"/>
            <a:endCxn id="65" idx="0"/>
          </p:cNvCxnSpPr>
          <p:nvPr/>
        </p:nvCxnSpPr>
        <p:spPr>
          <a:xfrm>
            <a:off x="3144931" y="5289078"/>
            <a:ext cx="1697591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66"/>
          <p:cNvCxnSpPr>
            <a:stCxn id="99" idx="2"/>
            <a:endCxn id="60" idx="0"/>
          </p:cNvCxnSpPr>
          <p:nvPr/>
        </p:nvCxnSpPr>
        <p:spPr>
          <a:xfrm>
            <a:off x="3383967" y="5289076"/>
            <a:ext cx="136561" cy="389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66"/>
          <p:cNvCxnSpPr>
            <a:stCxn id="100" idx="2"/>
            <a:endCxn id="59" idx="0"/>
          </p:cNvCxnSpPr>
          <p:nvPr/>
        </p:nvCxnSpPr>
        <p:spPr>
          <a:xfrm flipH="1">
            <a:off x="2781365" y="5289076"/>
            <a:ext cx="841638" cy="38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1925353" y="4349619"/>
            <a:ext cx="305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Dictionary-based Compression</a:t>
            </a:r>
            <a:endParaRPr lang="zh-CN" altLang="en-US"/>
          </a:p>
        </p:txBody>
      </p:sp>
      <p:sp>
        <p:nvSpPr>
          <p:cNvPr id="147" name="下箭头 146"/>
          <p:cNvSpPr/>
          <p:nvPr/>
        </p:nvSpPr>
        <p:spPr>
          <a:xfrm>
            <a:off x="2594832" y="4994019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24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1680" y="226037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680" y="245386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680" y="264735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680" y="284084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680" y="303433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1680" y="322782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1680" y="342131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680" y="361480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31680" y="38326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680" y="40261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1680" y="421963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1680" y="441312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1680" y="460661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1680" y="480010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80" y="499359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31680" y="518708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07014" y="4483505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[10, 20]</a:t>
            </a:r>
            <a:endParaRPr lang="zh-CN" altLang="en-US" sz="1000" dirty="0"/>
          </a:p>
        </p:txBody>
      </p:sp>
      <p:sp>
        <p:nvSpPr>
          <p:cNvPr id="27" name="左大括号 26"/>
          <p:cNvSpPr/>
          <p:nvPr/>
        </p:nvSpPr>
        <p:spPr>
          <a:xfrm flipH="1">
            <a:off x="3698331" y="3832652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3907014" y="2922460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[1, 8]</a:t>
            </a:r>
            <a:endParaRPr lang="zh-CN" altLang="en-US" sz="1000" dirty="0"/>
          </a:p>
        </p:txBody>
      </p:sp>
      <p:sp>
        <p:nvSpPr>
          <p:cNvPr id="29" name="左大括号 28"/>
          <p:cNvSpPr/>
          <p:nvPr/>
        </p:nvSpPr>
        <p:spPr>
          <a:xfrm flipH="1">
            <a:off x="3698331" y="2271607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1801771" y="1385271"/>
            <a:ext cx="703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SELECT</a:t>
            </a:r>
            <a:r>
              <a:rPr lang="en-US" altLang="zh-CN" dirty="0"/>
              <a:t> * </a:t>
            </a:r>
            <a:r>
              <a:rPr lang="en-US" altLang="zh-CN" b="1" dirty="0"/>
              <a:t>FROM</a:t>
            </a:r>
            <a:r>
              <a:rPr lang="en-US" altLang="zh-CN" dirty="0"/>
              <a:t> </a:t>
            </a:r>
            <a:r>
              <a:rPr lang="en-US" altLang="zh-CN" i="1" dirty="0" err="1"/>
              <a:t>table_name</a:t>
            </a:r>
            <a:r>
              <a:rPr lang="en-US" altLang="zh-CN" dirty="0"/>
              <a:t> </a:t>
            </a:r>
            <a:r>
              <a:rPr lang="en-US" altLang="zh-CN" b="1" dirty="0"/>
              <a:t>WHERE</a:t>
            </a:r>
            <a:r>
              <a:rPr lang="en-US" altLang="zh-CN" dirty="0"/>
              <a:t> </a:t>
            </a:r>
            <a:r>
              <a:rPr lang="en-US" altLang="zh-CN" i="1" dirty="0" err="1"/>
              <a:t>field_name</a:t>
            </a:r>
            <a:r>
              <a:rPr lang="en-US" altLang="zh-CN" i="1" dirty="0"/>
              <a:t> </a:t>
            </a:r>
            <a:r>
              <a:rPr lang="en-US" altLang="zh-CN" dirty="0"/>
              <a:t>&gt; 2 </a:t>
            </a:r>
            <a:r>
              <a:rPr lang="en-US" altLang="zh-CN" b="1" dirty="0"/>
              <a:t>AND</a:t>
            </a:r>
            <a:r>
              <a:rPr lang="en-US" altLang="zh-CN" dirty="0"/>
              <a:t> </a:t>
            </a:r>
            <a:r>
              <a:rPr lang="en-US" altLang="zh-CN" i="1" dirty="0" err="1"/>
              <a:t>field_name</a:t>
            </a:r>
            <a:r>
              <a:rPr lang="en-US" altLang="zh-CN" i="1" dirty="0"/>
              <a:t> </a:t>
            </a:r>
            <a:r>
              <a:rPr lang="en-US" altLang="zh-CN" dirty="0"/>
              <a:t>&lt; 9;</a:t>
            </a:r>
            <a:endParaRPr lang="zh-CN" altLang="en-US" dirty="0"/>
          </a:p>
        </p:txBody>
      </p:sp>
      <p:sp>
        <p:nvSpPr>
          <p:cNvPr id="32" name="下箭头 31"/>
          <p:cNvSpPr/>
          <p:nvPr/>
        </p:nvSpPr>
        <p:spPr>
          <a:xfrm>
            <a:off x="2358343" y="3892302"/>
            <a:ext cx="390525" cy="52082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996392" y="3597344"/>
            <a:ext cx="11144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Query range (2, 9)</a:t>
            </a:r>
            <a:endParaRPr lang="zh-CN" altLang="en-US" sz="1000" dirty="0"/>
          </a:p>
        </p:txBody>
      </p:sp>
      <p:sp>
        <p:nvSpPr>
          <p:cNvPr id="78" name="禁止符 77"/>
          <p:cNvSpPr/>
          <p:nvPr/>
        </p:nvSpPr>
        <p:spPr>
          <a:xfrm>
            <a:off x="3088375" y="4236125"/>
            <a:ext cx="549352" cy="549352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052903" y="2241362"/>
            <a:ext cx="861799" cy="2945727"/>
            <a:chOff x="8052903" y="2241362"/>
            <a:chExt cx="886376" cy="3397438"/>
          </a:xfrm>
        </p:grpSpPr>
        <p:sp>
          <p:nvSpPr>
            <p:cNvPr id="94" name="矩形 93"/>
            <p:cNvSpPr/>
            <p:nvPr/>
          </p:nvSpPr>
          <p:spPr>
            <a:xfrm>
              <a:off x="8052903" y="2241362"/>
              <a:ext cx="886376" cy="3397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8256130" y="235711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256130" y="255060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256130" y="274409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256130" y="2937590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256130" y="313108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6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256130" y="33245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256130" y="35180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256130" y="37115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8256130" y="39579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256130" y="41514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256130" y="43449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256130" y="45384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256130" y="47319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256130" y="49254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256130" y="511891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256130" y="531240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62582" y="2230559"/>
            <a:ext cx="908385" cy="949993"/>
            <a:chOff x="6862582" y="2230559"/>
            <a:chExt cx="908385" cy="1096077"/>
          </a:xfrm>
        </p:grpSpPr>
        <p:sp>
          <p:nvSpPr>
            <p:cNvPr id="8" name="矩形 7"/>
            <p:cNvSpPr/>
            <p:nvPr/>
          </p:nvSpPr>
          <p:spPr>
            <a:xfrm>
              <a:off x="6862582" y="2240376"/>
              <a:ext cx="908385" cy="10862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74893" y="2455926"/>
              <a:ext cx="653199" cy="773971"/>
              <a:chOff x="6852501" y="2647354"/>
              <a:chExt cx="933186" cy="773971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322944" y="2647361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8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322944" y="2840852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7322944" y="30343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7322944" y="322783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...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852501" y="264735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1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852501" y="2840845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10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852501" y="3034336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6852501" y="3227827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6946318" y="2230559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min</a:t>
              </a:r>
              <a:endParaRPr lang="zh-CN" altLang="en-US" sz="100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237338" y="2230559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max</a:t>
              </a:r>
              <a:endParaRPr lang="zh-CN" altLang="en-US" sz="100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644374" y="1963376"/>
            <a:ext cx="130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segment </a:t>
            </a:r>
            <a:r>
              <a:rPr lang="en-US" altLang="zh-CN" sz="1200"/>
              <a:t>statistics</a:t>
            </a:r>
            <a:endParaRPr lang="zh-CN" altLang="en-US" sz="1200"/>
          </a:p>
        </p:txBody>
      </p:sp>
      <p:sp>
        <p:nvSpPr>
          <p:cNvPr id="93" name="文本框 92"/>
          <p:cNvSpPr txBox="1"/>
          <p:nvPr/>
        </p:nvSpPr>
        <p:spPr>
          <a:xfrm>
            <a:off x="7917460" y="1972902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Column segments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79433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3038" y="2023189"/>
            <a:ext cx="429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RowID = </a:t>
            </a:r>
            <a:r>
              <a:rPr lang="en-US" altLang="zh-CN" sz="1200"/>
              <a:t>0x00CA0103 </a:t>
            </a:r>
            <a:r>
              <a:rPr lang="en-US" altLang="zh-CN" sz="1200" smtClean="0"/>
              <a:t>= 0</a:t>
            </a:r>
            <a:r>
              <a:rPr lang="en-US" altLang="zh-CN" sz="1200" smtClean="0">
                <a:solidFill>
                  <a:srgbClr val="0070C0"/>
                </a:solidFill>
              </a:rPr>
              <a:t>0000000 11</a:t>
            </a:r>
            <a:r>
              <a:rPr lang="en-US" altLang="zh-CN" sz="1200" smtClean="0">
                <a:solidFill>
                  <a:srgbClr val="FF0000"/>
                </a:solidFill>
              </a:rPr>
              <a:t>001010 000</a:t>
            </a:r>
            <a:r>
              <a:rPr lang="en-US" altLang="zh-CN" sz="1200" smtClean="0">
                <a:solidFill>
                  <a:srgbClr val="00B050"/>
                </a:solidFill>
              </a:rPr>
              <a:t>00001 00000011 </a:t>
            </a:r>
            <a:endParaRPr lang="zh-CN" altLang="en-US" sz="1200">
              <a:solidFill>
                <a:srgbClr val="00B05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 rot="5400000" flipH="1">
            <a:off x="5751038" y="1495177"/>
            <a:ext cx="79928" cy="1001485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右大括号 14"/>
          <p:cNvSpPr/>
          <p:nvPr/>
        </p:nvSpPr>
        <p:spPr>
          <a:xfrm rot="5400000" flipH="1">
            <a:off x="4108868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5531299" y="152429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smtClean="0"/>
              <a:t>Offset </a:t>
            </a:r>
          </a:p>
          <a:p>
            <a:pPr algn="ctr"/>
            <a:r>
              <a:rPr lang="en-US" altLang="zh-CN" sz="900" smtClean="0"/>
              <a:t>(13 bits</a:t>
            </a:r>
            <a:r>
              <a:rPr lang="en-US" altLang="zh-CN" sz="900"/>
              <a:t>)</a:t>
            </a:r>
            <a:endParaRPr lang="zh-CN" altLang="en-US" sz="900"/>
          </a:p>
        </p:txBody>
      </p:sp>
      <p:sp>
        <p:nvSpPr>
          <p:cNvPr id="18" name="文本框 17"/>
          <p:cNvSpPr txBox="1"/>
          <p:nvPr/>
        </p:nvSpPr>
        <p:spPr>
          <a:xfrm>
            <a:off x="3636890" y="1508906"/>
            <a:ext cx="102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HighSegmentID 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28" name="直接连接符 27"/>
          <p:cNvCxnSpPr/>
          <p:nvPr/>
        </p:nvCxnSpPr>
        <p:spPr>
          <a:xfrm>
            <a:off x="3801974" y="2305050"/>
            <a:ext cx="71831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542203" y="2305050"/>
            <a:ext cx="7278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309309" y="2305050"/>
            <a:ext cx="100148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937834" y="3014174"/>
            <a:ext cx="1901578" cy="134876"/>
            <a:chOff x="2618695" y="3033536"/>
            <a:chExt cx="2651351" cy="194967"/>
          </a:xfrm>
          <a:solidFill>
            <a:schemeClr val="bg1">
              <a:lumMod val="50000"/>
            </a:schemeClr>
          </a:solidFill>
        </p:grpSpPr>
        <p:sp>
          <p:nvSpPr>
            <p:cNvPr id="35" name="矩形 3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箭头连接符 53"/>
          <p:cNvCxnSpPr>
            <a:stCxn id="37" idx="2"/>
            <a:endCxn id="65" idx="1"/>
          </p:cNvCxnSpPr>
          <p:nvPr/>
        </p:nvCxnSpPr>
        <p:spPr>
          <a:xfrm rot="5400000">
            <a:off x="3167529" y="3246437"/>
            <a:ext cx="464426" cy="2696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5400000">
            <a:off x="3738515" y="3544660"/>
            <a:ext cx="687389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 rot="5400000">
            <a:off x="2784134" y="3882545"/>
            <a:ext cx="961561" cy="423422"/>
            <a:chOff x="2618695" y="3033536"/>
            <a:chExt cx="2651351" cy="194967"/>
          </a:xfrm>
        </p:grpSpPr>
        <p:sp>
          <p:nvSpPr>
            <p:cNvPr id="65" name="矩形 6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5400000">
            <a:off x="3738514" y="4400681"/>
            <a:ext cx="687388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直接箭头连接符 53"/>
          <p:cNvCxnSpPr>
            <a:stCxn id="65" idx="0"/>
            <a:endCxn id="56" idx="2"/>
          </p:cNvCxnSpPr>
          <p:nvPr/>
        </p:nvCxnSpPr>
        <p:spPr>
          <a:xfrm flipV="1">
            <a:off x="3476626" y="3451163"/>
            <a:ext cx="398363" cy="222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53"/>
          <p:cNvCxnSpPr>
            <a:stCxn id="68" idx="0"/>
            <a:endCxn id="75" idx="2"/>
          </p:cNvCxnSpPr>
          <p:nvPr/>
        </p:nvCxnSpPr>
        <p:spPr>
          <a:xfrm>
            <a:off x="3476626" y="4035459"/>
            <a:ext cx="398362" cy="271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3864682" y="3950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 rot="5400000">
            <a:off x="4965614" y="3574178"/>
            <a:ext cx="687389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12" name="矩形 111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 rot="5400000">
            <a:off x="4955723" y="4451446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21" name="矩形 120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5400000">
            <a:off x="4952253" y="5355900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30" name="矩形 129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5089383" y="48690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140" name="直接箭头连接符 53"/>
          <p:cNvCxnSpPr>
            <a:stCxn id="75" idx="0"/>
            <a:endCxn id="112" idx="2"/>
          </p:cNvCxnSpPr>
          <p:nvPr/>
        </p:nvCxnSpPr>
        <p:spPr>
          <a:xfrm flipV="1">
            <a:off x="4289429" y="3480681"/>
            <a:ext cx="812659" cy="826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53"/>
          <p:cNvCxnSpPr>
            <a:stCxn id="76" idx="0"/>
            <a:endCxn id="121" idx="2"/>
          </p:cNvCxnSpPr>
          <p:nvPr/>
        </p:nvCxnSpPr>
        <p:spPr>
          <a:xfrm flipV="1">
            <a:off x="4289429" y="4357949"/>
            <a:ext cx="802768" cy="35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53"/>
          <p:cNvCxnSpPr>
            <a:stCxn id="79" idx="0"/>
            <a:endCxn id="130" idx="2"/>
          </p:cNvCxnSpPr>
          <p:nvPr/>
        </p:nvCxnSpPr>
        <p:spPr>
          <a:xfrm>
            <a:off x="4289429" y="4651821"/>
            <a:ext cx="799298" cy="610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2898219" y="278680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List</a:t>
            </a:r>
            <a:endParaRPr lang="zh-CN" altLang="en-US" sz="1000"/>
          </a:p>
        </p:txBody>
      </p:sp>
      <p:sp>
        <p:nvSpPr>
          <p:cNvPr id="154" name="文本框 153"/>
          <p:cNvSpPr txBox="1"/>
          <p:nvPr/>
        </p:nvSpPr>
        <p:spPr>
          <a:xfrm>
            <a:off x="2891734" y="461163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Lv.1 </a:t>
            </a:r>
            <a:r>
              <a:rPr lang="en-US" altLang="zh-CN" sz="1000"/>
              <a:t>map</a:t>
            </a:r>
            <a:endParaRPr lang="zh-CN" altLang="en-US" sz="1000"/>
          </a:p>
        </p:txBody>
      </p:sp>
      <p:sp>
        <p:nvSpPr>
          <p:cNvPr id="155" name="文本框 154"/>
          <p:cNvSpPr txBox="1"/>
          <p:nvPr/>
        </p:nvSpPr>
        <p:spPr>
          <a:xfrm>
            <a:off x="3740098" y="495711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Lv.2 map</a:t>
            </a:r>
            <a:endParaRPr lang="zh-CN" altLang="en-US" sz="1000"/>
          </a:p>
        </p:txBody>
      </p:sp>
      <p:sp>
        <p:nvSpPr>
          <p:cNvPr id="156" name="文本框 155"/>
          <p:cNvSpPr txBox="1"/>
          <p:nvPr/>
        </p:nvSpPr>
        <p:spPr>
          <a:xfrm>
            <a:off x="4795081" y="5912947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segment</a:t>
            </a:r>
            <a:endParaRPr lang="zh-CN" altLang="en-US" sz="1000"/>
          </a:p>
        </p:txBody>
      </p:sp>
      <p:sp>
        <p:nvSpPr>
          <p:cNvPr id="157" name="右大括号 156"/>
          <p:cNvSpPr/>
          <p:nvPr/>
        </p:nvSpPr>
        <p:spPr>
          <a:xfrm rot="5400000" flipH="1">
            <a:off x="4861343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8" name="文本框 157"/>
          <p:cNvSpPr txBox="1"/>
          <p:nvPr/>
        </p:nvSpPr>
        <p:spPr>
          <a:xfrm>
            <a:off x="4517191" y="1508906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LowSegmentID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163" name="肘形连接符 162"/>
          <p:cNvCxnSpPr>
            <a:endCxn id="68" idx="2"/>
          </p:cNvCxnSpPr>
          <p:nvPr/>
        </p:nvCxnSpPr>
        <p:spPr>
          <a:xfrm rot="5400000">
            <a:off x="2722695" y="2641718"/>
            <a:ext cx="1724250" cy="1063232"/>
          </a:xfrm>
          <a:prstGeom prst="bentConnector4">
            <a:avLst>
              <a:gd name="adj1" fmla="val 23974"/>
              <a:gd name="adj2" fmla="val 1215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endCxn id="79" idx="2"/>
          </p:cNvCxnSpPr>
          <p:nvPr/>
        </p:nvCxnSpPr>
        <p:spPr>
          <a:xfrm rot="5400000">
            <a:off x="3229304" y="2952030"/>
            <a:ext cx="2345476" cy="1054107"/>
          </a:xfrm>
          <a:prstGeom prst="bentConnector4">
            <a:avLst>
              <a:gd name="adj1" fmla="val 41116"/>
              <a:gd name="adj2" fmla="val 127109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endCxn id="132" idx="2"/>
          </p:cNvCxnSpPr>
          <p:nvPr/>
        </p:nvCxnSpPr>
        <p:spPr>
          <a:xfrm rot="5400000">
            <a:off x="3870930" y="3515062"/>
            <a:ext cx="3137872" cy="702277"/>
          </a:xfrm>
          <a:prstGeom prst="bentConnector4">
            <a:avLst>
              <a:gd name="adj1" fmla="val 33949"/>
              <a:gd name="adj2" fmla="val 13255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19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657475" y="4339479"/>
            <a:ext cx="540748" cy="974428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22" name="矩形 21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466018" y="5392895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String Segment</a:t>
            </a:r>
            <a:endParaRPr lang="zh-CN" altLang="en-US" sz="10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935647" y="4006773"/>
            <a:ext cx="1778815" cy="1740686"/>
            <a:chOff x="9574985" y="2717323"/>
            <a:chExt cx="1778815" cy="1740686"/>
          </a:xfrm>
        </p:grpSpPr>
        <p:sp>
          <p:nvSpPr>
            <p:cNvPr id="34" name="矩形 33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994092" y="2717323"/>
              <a:ext cx="940608" cy="217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肘形连接符 41"/>
          <p:cNvCxnSpPr>
            <a:stCxn id="29" idx="3"/>
            <a:endCxn id="38" idx="1"/>
          </p:cNvCxnSpPr>
          <p:nvPr/>
        </p:nvCxnSpPr>
        <p:spPr>
          <a:xfrm flipV="1">
            <a:off x="3198218" y="4792225"/>
            <a:ext cx="1156536" cy="460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3" idx="3"/>
            <a:endCxn id="36" idx="0"/>
          </p:cNvCxnSpPr>
          <p:nvPr/>
        </p:nvCxnSpPr>
        <p:spPr>
          <a:xfrm flipV="1">
            <a:off x="3198218" y="4007147"/>
            <a:ext cx="2306694" cy="515038"/>
          </a:xfrm>
          <a:prstGeom prst="bentConnector4">
            <a:avLst>
              <a:gd name="adj1" fmla="val 24399"/>
              <a:gd name="adj2" fmla="val 144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935647" y="4006399"/>
            <a:ext cx="419107" cy="2267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head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22" idx="3"/>
            <a:endCxn id="35" idx="1"/>
          </p:cNvCxnSpPr>
          <p:nvPr/>
        </p:nvCxnSpPr>
        <p:spPr>
          <a:xfrm flipV="1">
            <a:off x="3198223" y="4115730"/>
            <a:ext cx="1156531" cy="284651"/>
          </a:xfrm>
          <a:prstGeom prst="bentConnector3">
            <a:avLst>
              <a:gd name="adj1" fmla="val 32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9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5655</TotalTime>
  <Words>1791</Words>
  <Application>Microsoft Office PowerPoint</Application>
  <PresentationFormat>宽屏</PresentationFormat>
  <Paragraphs>685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宋体</vt:lpstr>
      <vt:lpstr>微软雅黑</vt:lpstr>
      <vt:lpstr>Arial</vt:lpstr>
      <vt:lpstr>Calibri</vt:lpstr>
      <vt:lpstr>Calibri Light</vt:lpstr>
      <vt:lpstr>Times New Roman</vt:lpstr>
      <vt:lpstr>Office Theme</vt:lpstr>
      <vt:lpstr>Thor Architecture</vt:lpstr>
      <vt:lpstr>PowerPoint 演示文稿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PowerPoint 演示文稿</vt:lpstr>
      <vt:lpstr>内存管理</vt:lpstr>
      <vt:lpstr>Project parallelization</vt:lpstr>
      <vt:lpstr>Order by parallelization</vt:lpstr>
      <vt:lpstr>Group by parallelization</vt:lpstr>
      <vt:lpstr>Group by parallelization(hash table parallelize)</vt:lpstr>
      <vt:lpstr>Group by parallelization(hash table parallelize)</vt:lpstr>
      <vt:lpstr>JOIN DAGs</vt:lpstr>
      <vt:lpstr>Join parallelization (simple join)</vt:lpstr>
      <vt:lpstr>PowerPoint 演示文稿</vt:lpstr>
      <vt:lpstr>Multi-join parallelization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scott.zgeng</cp:lastModifiedBy>
  <cp:revision>702</cp:revision>
  <dcterms:created xsi:type="dcterms:W3CDTF">2014-07-24T15:03:51Z</dcterms:created>
  <dcterms:modified xsi:type="dcterms:W3CDTF">2014-11-07T10:32:39Z</dcterms:modified>
</cp:coreProperties>
</file>