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5" r:id="rId9"/>
    <p:sldId id="266" r:id="rId10"/>
    <p:sldId id="269" r:id="rId11"/>
    <p:sldId id="270" r:id="rId12"/>
    <p:sldId id="271" r:id="rId13"/>
    <p:sldId id="268" r:id="rId14"/>
    <p:sldId id="267" r:id="rId15"/>
    <p:sldId id="272" r:id="rId16"/>
    <p:sldId id="263" r:id="rId17"/>
    <p:sldId id="26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 varScale="1">
        <p:scale>
          <a:sx n="103" d="100"/>
          <a:sy n="103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Thor Architecture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scott_zgeng@gmail.com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6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2479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</a:t>
            </a:r>
            <a:r>
              <a:rPr lang="zh-CN" altLang="en-US" smtClean="0"/>
              <a:t>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69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24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4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665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57823"/>
              </p:ext>
            </p:extLst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46475"/>
              </p:ext>
            </p:extLst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94168"/>
              </p:ext>
            </p:extLst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79129"/>
              </p:ext>
            </p:extLst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89151"/>
              </p:ext>
            </p:extLst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35753"/>
              </p:ext>
            </p:extLst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19559"/>
              </p:ext>
            </p:extLst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6081"/>
              </p:ext>
            </p:extLst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50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7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264"/>
            <a:ext cx="5374235" cy="39085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9848" y="6300216"/>
            <a:ext cx="885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From   </a:t>
            </a:r>
            <a:r>
              <a:rPr lang="en-US" altLang="zh-CN" i="1" u="sng" smtClean="0"/>
              <a:t>SIMD-Scan: Ultra Fast in-Memory Table Scan using on-Chip Vector Processing Units </a:t>
            </a:r>
            <a:endParaRPr lang="zh-CN" altLang="en-US" i="1" u="sng"/>
          </a:p>
        </p:txBody>
      </p:sp>
      <p:sp>
        <p:nvSpPr>
          <p:cNvPr id="17" name="文本框 16"/>
          <p:cNvSpPr txBox="1"/>
          <p:nvPr/>
        </p:nvSpPr>
        <p:spPr>
          <a:xfrm>
            <a:off x="6361787" y="2276856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3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9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SQLITE</a:t>
            </a:r>
            <a:r>
              <a:rPr lang="zh-CN" altLang="en-US" smtClean="0"/>
              <a:t>的结构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 hash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668413" y="2871064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SQLITE DB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444369" y="4220471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444370" y="3094254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44369" y="3658369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cxnSp>
        <p:nvCxnSpPr>
          <p:cNvPr id="8" name="肘形连接符 7"/>
          <p:cNvCxnSpPr>
            <a:stCxn id="3" idx="3"/>
            <a:endCxn id="6" idx="1"/>
          </p:cNvCxnSpPr>
          <p:nvPr/>
        </p:nvCxnSpPr>
        <p:spPr>
          <a:xfrm flipV="1">
            <a:off x="2006597" y="3250181"/>
            <a:ext cx="437773" cy="720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3"/>
            <a:endCxn id="7" idx="1"/>
          </p:cNvCxnSpPr>
          <p:nvPr/>
        </p:nvCxnSpPr>
        <p:spPr>
          <a:xfrm flipV="1">
            <a:off x="2006597" y="3814296"/>
            <a:ext cx="437772" cy="155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3"/>
            <a:endCxn id="5" idx="1"/>
          </p:cNvCxnSpPr>
          <p:nvPr/>
        </p:nvCxnSpPr>
        <p:spPr>
          <a:xfrm>
            <a:off x="2006597" y="3970223"/>
            <a:ext cx="437772" cy="406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</p:cNvCxnSpPr>
          <p:nvPr/>
        </p:nvCxnSpPr>
        <p:spPr>
          <a:xfrm rot="16200000" flipH="1">
            <a:off x="959787" y="3410568"/>
            <a:ext cx="755437" cy="300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44368" y="2186921"/>
            <a:ext cx="1038047" cy="311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 table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4030154" y="2645292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aCol: Column</a:t>
            </a:r>
            <a:endParaRPr lang="zh-CN" altLang="en-US" sz="1200"/>
          </a:p>
        </p:txBody>
      </p:sp>
      <p:cxnSp>
        <p:nvCxnSpPr>
          <p:cNvPr id="23" name="肘形连接符 22"/>
          <p:cNvCxnSpPr>
            <a:stCxn id="6" idx="3"/>
            <a:endCxn id="22" idx="1"/>
          </p:cNvCxnSpPr>
          <p:nvPr/>
        </p:nvCxnSpPr>
        <p:spPr>
          <a:xfrm flipV="1">
            <a:off x="3482417" y="2801219"/>
            <a:ext cx="547737" cy="448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6" idx="0"/>
          </p:cNvCxnSpPr>
          <p:nvPr/>
        </p:nvCxnSpPr>
        <p:spPr>
          <a:xfrm rot="16200000" flipH="1">
            <a:off x="2665654" y="2796513"/>
            <a:ext cx="595479" cy="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69280" y="1801293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SQLITE</a:t>
            </a:r>
            <a:r>
              <a:rPr lang="zh-CN" altLang="en-US" smtClean="0"/>
              <a:t>的表组织结构可以参考</a:t>
            </a:r>
            <a:r>
              <a:rPr lang="en-US" altLang="zh-CN" smtClean="0"/>
              <a:t>sqlite3FindTable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 table </a:t>
            </a:r>
            <a:r>
              <a:rPr lang="zh-CN" altLang="en-US" smtClean="0"/>
              <a:t>挂在</a:t>
            </a:r>
            <a:r>
              <a:rPr lang="en-US" altLang="zh-CN" smtClean="0"/>
              <a:t>Table</a:t>
            </a:r>
            <a:r>
              <a:rPr lang="zh-CN" altLang="en-US" smtClean="0"/>
              <a:t>结构下，保持自身结构的独立型，避免过多的破坏现在结构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6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9597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9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8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8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3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2836</TotalTime>
  <Words>1111</Words>
  <Application>Microsoft Office PowerPoint</Application>
  <PresentationFormat>宽屏</PresentationFormat>
  <Paragraphs>248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Calibri Light</vt:lpstr>
      <vt:lpstr>Office Theme</vt:lpstr>
      <vt:lpstr>Thor Architecture</vt:lpstr>
      <vt:lpstr>PowerPoint 演示文稿</vt:lpstr>
      <vt:lpstr>PowerPoint 演示文稿</vt:lpstr>
      <vt:lpstr>SQLITE的结构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PowerPoint 演示文稿</vt:lpstr>
      <vt:lpstr>内存管理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scott.zgeng</cp:lastModifiedBy>
  <cp:revision>401</cp:revision>
  <dcterms:created xsi:type="dcterms:W3CDTF">2014-07-24T15:03:51Z</dcterms:created>
  <dcterms:modified xsi:type="dcterms:W3CDTF">2014-10-05T08:06:12Z</dcterms:modified>
</cp:coreProperties>
</file>