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10" r:id="rId28"/>
    <p:sldId id="311" r:id="rId29"/>
    <p:sldId id="312" r:id="rId30"/>
    <p:sldId id="313" r:id="rId31"/>
    <p:sldId id="314" r:id="rId32"/>
    <p:sldId id="332" r:id="rId33"/>
    <p:sldId id="308" r:id="rId34"/>
    <p:sldId id="307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31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345240"/>
                <a:ext cx="959429" cy="184666"/>
              </a:xfrm>
              <a:prstGeom prst="rect">
                <a:avLst/>
              </a:prstGeom>
              <a:blipFill rotWithShape="0">
                <a:blip r:embed="rId2"/>
                <a:stretch>
                  <a:fillRect t="-3333" r="-44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299073"/>
                <a:ext cx="115102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345240"/>
                <a:ext cx="178779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5102" t="-26667" r="-37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</a:t>
            </a:r>
            <a:r>
              <a:rPr lang="en-US" altLang="zh-CN" sz="1200" b="1" smtClean="0">
                <a:solidFill>
                  <a:schemeClr val="tx1"/>
                </a:solidFill>
              </a:rPr>
              <a:t>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</a:t>
            </a:r>
            <a:r>
              <a:rPr lang="en-US" altLang="zh-CN" sz="1200" smtClean="0"/>
              <a:t>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9915</TotalTime>
  <Words>2430</Words>
  <Application>Microsoft Office PowerPoint</Application>
  <PresentationFormat>宽屏</PresentationFormat>
  <Paragraphs>986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1218</cp:revision>
  <dcterms:created xsi:type="dcterms:W3CDTF">2014-07-24T15:03:51Z</dcterms:created>
  <dcterms:modified xsi:type="dcterms:W3CDTF">2014-11-21T07:07:13Z</dcterms:modified>
</cp:coreProperties>
</file>