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Thor Architecture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scott_zgeng@gmail.com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2234</TotalTime>
  <Words>415</Words>
  <Application>Microsoft Office PowerPoint</Application>
  <PresentationFormat>宽屏</PresentationFormat>
  <Paragraphs>139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244</cp:revision>
  <dcterms:created xsi:type="dcterms:W3CDTF">2014-07-24T15:03:51Z</dcterms:created>
  <dcterms:modified xsi:type="dcterms:W3CDTF">2014-08-10T16:14:57Z</dcterms:modified>
</cp:coreProperties>
</file>