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63" r:id="rId17"/>
    <p:sldId id="264" r:id="rId18"/>
    <p:sldId id="281" r:id="rId19"/>
    <p:sldId id="278" r:id="rId20"/>
    <p:sldId id="282" r:id="rId21"/>
    <p:sldId id="279" r:id="rId22"/>
    <p:sldId id="280" r:id="rId23"/>
    <p:sldId id="285" r:id="rId24"/>
    <p:sldId id="286" r:id="rId25"/>
    <p:sldId id="290" r:id="rId26"/>
    <p:sldId id="287" r:id="rId27"/>
    <p:sldId id="288" r:id="rId28"/>
    <p:sldId id="291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306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9" r:id="rId45"/>
    <p:sldId id="310" r:id="rId46"/>
    <p:sldId id="311" r:id="rId47"/>
    <p:sldId id="312" r:id="rId48"/>
    <p:sldId id="313" r:id="rId49"/>
    <p:sldId id="308" r:id="rId50"/>
    <p:sldId id="30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88" d="100"/>
          <a:sy n="88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Haswell</a:t>
            </a:r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7538" y="2398827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38200" y="36872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226611" y="3457601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63186" y="38645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63186" y="18819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2851597" y="3163678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463186" y="43467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2851597" y="4131720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463186" y="289653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3186" y="33812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2851597" y="3648434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2851597" y="2660649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1884275" y="312155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463186" y="23935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2851597" y="2149100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1372" y="1309940"/>
            <a:ext cx="441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22502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30" idx="0"/>
            <a:endCxn id="33" idx="2"/>
          </p:cNvCxnSpPr>
          <p:nvPr/>
        </p:nvCxnSpPr>
        <p:spPr>
          <a:xfrm flipV="1">
            <a:off x="5110913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22502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5704645" y="2947463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12868" y="34982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12868" y="261915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42" idx="2"/>
          </p:cNvCxnSpPr>
          <p:nvPr/>
        </p:nvCxnSpPr>
        <p:spPr>
          <a:xfrm flipV="1">
            <a:off x="6601279" y="3318166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212868" y="305101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42" idx="0"/>
            <a:endCxn id="36" idx="2"/>
          </p:cNvCxnSpPr>
          <p:nvPr/>
        </p:nvCxnSpPr>
        <p:spPr>
          <a:xfrm flipV="1">
            <a:off x="6601279" y="2886299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8141" y="27635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7" idx="2"/>
          </p:cNvCxnSpPr>
          <p:nvPr/>
        </p:nvCxnSpPr>
        <p:spPr>
          <a:xfrm flipV="1">
            <a:off x="1586552" y="2577792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98141" y="23106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82062" y="253707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82062" y="29873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6" idx="0"/>
            <a:endCxn id="12" idx="2"/>
          </p:cNvCxnSpPr>
          <p:nvPr/>
        </p:nvCxnSpPr>
        <p:spPr>
          <a:xfrm flipV="1">
            <a:off x="3070473" y="2804224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82062" y="208646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070473" y="2353615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828619" y="244685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28619" y="28970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1" idx="0"/>
            <a:endCxn id="49" idx="2"/>
          </p:cNvCxnSpPr>
          <p:nvPr/>
        </p:nvCxnSpPr>
        <p:spPr>
          <a:xfrm flipV="1">
            <a:off x="6217030" y="2713999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828619" y="199624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49" idx="0"/>
            <a:endCxn id="54" idx="2"/>
          </p:cNvCxnSpPr>
          <p:nvPr/>
        </p:nvCxnSpPr>
        <p:spPr>
          <a:xfrm flipV="1">
            <a:off x="6217030" y="2263390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360850" y="27048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  <a:endCxn id="64" idx="2"/>
          </p:cNvCxnSpPr>
          <p:nvPr/>
        </p:nvCxnSpPr>
        <p:spPr>
          <a:xfrm flipV="1">
            <a:off x="4749261" y="251910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360850" y="22519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5335382" y="241040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483700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651285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384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54258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610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0608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4877717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1599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42710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828619" y="45203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619" y="497057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6" name="直接箭头连接符 85"/>
          <p:cNvCxnSpPr>
            <a:stCxn id="85" idx="0"/>
            <a:endCxn id="84" idx="2"/>
          </p:cNvCxnSpPr>
          <p:nvPr/>
        </p:nvCxnSpPr>
        <p:spPr>
          <a:xfrm flipV="1">
            <a:off x="6217030" y="478749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828619" y="40697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4" idx="0"/>
            <a:endCxn id="87" idx="2"/>
          </p:cNvCxnSpPr>
          <p:nvPr/>
        </p:nvCxnSpPr>
        <p:spPr>
          <a:xfrm flipV="1">
            <a:off x="6217030" y="433688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360850" y="477831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  <a:endCxn id="91" idx="2"/>
          </p:cNvCxnSpPr>
          <p:nvPr/>
        </p:nvCxnSpPr>
        <p:spPr>
          <a:xfrm flipV="1">
            <a:off x="4749261" y="4592597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360850" y="43254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右箭头 91"/>
          <p:cNvSpPr/>
          <p:nvPr/>
        </p:nvSpPr>
        <p:spPr>
          <a:xfrm>
            <a:off x="5335382" y="4483893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2479</Words>
  <Application>Microsoft Office PowerPoint</Application>
  <PresentationFormat>宽屏</PresentationFormat>
  <Paragraphs>1011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1145</cp:revision>
  <dcterms:created xsi:type="dcterms:W3CDTF">2014-07-24T15:03:51Z</dcterms:created>
  <dcterms:modified xsi:type="dcterms:W3CDTF">2014-11-12T10:48:40Z</dcterms:modified>
</cp:coreProperties>
</file>