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  <p:sldId id="285" r:id="rId30"/>
    <p:sldId id="286" r:id="rId31"/>
    <p:sldId id="290" r:id="rId32"/>
    <p:sldId id="287" r:id="rId33"/>
    <p:sldId id="288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>
        <p:scale>
          <a:sx n="100" d="100"/>
          <a:sy n="100" d="100"/>
        </p:scale>
        <p:origin x="-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722160" y="5253285"/>
            <a:ext cx="3990975" cy="823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3552272" y="5599727"/>
            <a:ext cx="665691" cy="396250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2881654" y="5599727"/>
            <a:ext cx="552085" cy="39625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4326846" y="5601907"/>
            <a:ext cx="665691" cy="396250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5108955" y="5599727"/>
            <a:ext cx="665691" cy="396250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5883529" y="5599727"/>
            <a:ext cx="665691" cy="396250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00362" y="3126963"/>
            <a:ext cx="1075252" cy="1721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21552" y="3390547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21552" y="3817929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021552" y="4360742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197618" y="3126964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18808" y="3390547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18808" y="3817929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18808" y="4360742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509818" y="3126964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31008" y="3390547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31008" y="3817929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31008" y="4360742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305049" y="3743759"/>
            <a:ext cx="4408085" cy="4766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305049" y="4315622"/>
            <a:ext cx="4408085" cy="437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Table2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52358" y="1589724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867647" y="1771650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81279" y="2436612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09898" y="2436612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62352" y="2436612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38623" y="2436612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609845" y="2543175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09845" y="274806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4118" y="509121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503736" y="3181349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620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301449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4907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4147971" y="217252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947946" y="3829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934322" y="3438301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40295" y="1840583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90366" y="1840583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45244" y="1840583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78781" y="1840583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737796" y="1553670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420219" y="155367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202369" y="1553670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058178" y="1553670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2557710" y="1840583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793349" y="250585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3935647" y="4007147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4354754" y="3472126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5295362" y="2166892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3935654" y="1949353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00538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3281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6024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8767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510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4253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6996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9739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0538" y="258081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63281" y="258081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2747" y="258081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0551" y="258081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80378" y="178239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2694652" y="240982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008608" y="343683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08608" y="38691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28501" y="386915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2643246" y="369968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48462" y="302627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008608" y="470570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63280" y="470570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02443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44671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86201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05717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4916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50066" y="567895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11783" y="567895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50946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95542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32922" y="567895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2181438" y="528907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069268" y="516954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2427822" y="528907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2666858" y="528907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2905895" y="528907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3144931" y="528907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3383967" y="528907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2781365" y="528907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1925353" y="434961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2594832" y="499401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RowID = 0x00CA0103 </a:t>
            </a:r>
            <a:r>
              <a:rPr lang="en-US" altLang="zh-CN" sz="1200" smtClean="0"/>
              <a:t>= 0</a:t>
            </a:r>
            <a:r>
              <a:rPr lang="en-US" altLang="zh-CN" sz="1200" smtClean="0">
                <a:solidFill>
                  <a:srgbClr val="0070C0"/>
                </a:solidFill>
              </a:rPr>
              <a:t>0000000 11</a:t>
            </a:r>
            <a:r>
              <a:rPr lang="en-US" altLang="zh-CN" sz="1200" smtClean="0">
                <a:solidFill>
                  <a:srgbClr val="FF0000"/>
                </a:solidFill>
              </a:rPr>
              <a:t>001010 000</a:t>
            </a:r>
            <a:r>
              <a:rPr lang="en-US" altLang="zh-CN" sz="1200" smtClean="0">
                <a:solidFill>
                  <a:srgbClr val="00B050"/>
                </a:solidFill>
              </a:rPr>
              <a:t>00001 00000011 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HighSegmentID 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4" y="4585172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 flipH="1">
            <a:off x="2609852" y="3931866"/>
            <a:ext cx="1" cy="17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4" y="410892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2" y="4398592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07538" y="2398827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776471" y="2808755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6471" y="3338919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6471" y="3887043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217286" y="3604776"/>
            <a:ext cx="0" cy="2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7217286" y="3074612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02042" y="3083033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7202042" y="362177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312990" y="18356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12990" y="24329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2990" y="30303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12990" y="36277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17665" y="21342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12990" y="42251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5967027" y="19102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5967027" y="25076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6312990" y="29557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5967027" y="25076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5967027" y="26570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62196" y="18577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89315" y="176093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89315" y="191097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89315" y="206032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89315" y="221037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389315" y="235901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389315" y="25090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389315" y="26584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389315" y="28084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389315" y="29557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389315" y="31057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389315" y="325510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389315" y="3405147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89315" y="355379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389315" y="370384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89315" y="385318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389315" y="4003234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389315" y="415188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389315" y="430192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389315" y="445127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89315" y="460132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89315" y="474996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389315" y="490001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389315" y="504936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6833802" y="18340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6833802" y="32566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4723853" y="17594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723853" y="19094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723853" y="20587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723853" y="22088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723853" y="23574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723853" y="25075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723853" y="26568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723853" y="28069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723853" y="29541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723853" y="31042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723853" y="32535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723853" y="34036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723853" y="35522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723853" y="37023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723853" y="38516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723853" y="40017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723853" y="41503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723853" y="43004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723853" y="44497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723853" y="45997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723853" y="47484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723853" y="48984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723853" y="50478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4366476" y="23640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7961873" y="25076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4704017" y="14872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7383381" y="1496257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51957" y="19412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12117" y="20913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8129904" y="25736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5033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42819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48170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54116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5172" t="-3333" r="-603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B</a:t>
                </a:r>
                <a:endParaRPr lang="zh-CN" altLang="en-US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3516" t="-26667" r="-468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7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8" idx="0"/>
            <a:endCxn id="27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0"/>
            <a:endCxn id="30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41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42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5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7" idx="0"/>
            <a:endCxn id="50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5" idx="0"/>
            <a:endCxn id="52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93541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00294" y="283810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6467287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93541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0" idx="0"/>
            <a:endCxn id="73" idx="2"/>
          </p:cNvCxnSpPr>
          <p:nvPr/>
        </p:nvCxnSpPr>
        <p:spPr>
          <a:xfrm flipV="1">
            <a:off x="5885136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000294" y="2351476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87" idx="0"/>
          </p:cNvCxnSpPr>
          <p:nvPr/>
        </p:nvCxnSpPr>
        <p:spPr>
          <a:xfrm flipV="1">
            <a:off x="8391889" y="3083548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0029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0294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5" idx="0"/>
            <a:endCxn id="87" idx="2"/>
          </p:cNvCxnSpPr>
          <p:nvPr/>
        </p:nvCxnSpPr>
        <p:spPr>
          <a:xfrm flipV="1">
            <a:off x="8391889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7143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</p:cNvCxnSpPr>
          <p:nvPr/>
        </p:nvCxnSpPr>
        <p:spPr>
          <a:xfrm flipV="1">
            <a:off x="7428738" y="3574436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96344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</p:cNvCxnSpPr>
          <p:nvPr/>
        </p:nvCxnSpPr>
        <p:spPr>
          <a:xfrm flipH="1" flipV="1">
            <a:off x="8596462" y="3574436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8" idx="0"/>
            <a:endCxn id="75" idx="2"/>
          </p:cNvCxnSpPr>
          <p:nvPr/>
        </p:nvCxnSpPr>
        <p:spPr>
          <a:xfrm flipV="1">
            <a:off x="8391889" y="2596068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</a:t>
            </a:r>
            <a:r>
              <a:rPr lang="en-US" altLang="zh-CN" sz="900" smtClean="0">
                <a:solidFill>
                  <a:schemeClr val="tx1"/>
                </a:solidFill>
              </a:rPr>
              <a:t>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6558815" y="3672485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6558815" y="2953893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0" name="矩形 589"/>
          <p:cNvSpPr/>
          <p:nvPr/>
        </p:nvSpPr>
        <p:spPr>
          <a:xfrm>
            <a:off x="6562282" y="4378846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9" name="矩形 588"/>
          <p:cNvSpPr/>
          <p:nvPr/>
        </p:nvSpPr>
        <p:spPr>
          <a:xfrm>
            <a:off x="3281244" y="4367844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281244" y="3675358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3281244" y="2954351"/>
            <a:ext cx="266174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25755" y="2336563"/>
            <a:ext cx="4799045" cy="283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smtClean="0">
                <a:solidFill>
                  <a:schemeClr val="tx1"/>
                </a:solidFill>
              </a:rPr>
              <a:t>Hash Group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28"/>
          <p:cNvCxnSpPr>
            <a:stCxn id="642" idx="1"/>
            <a:endCxn id="62" idx="1"/>
          </p:cNvCxnSpPr>
          <p:nvPr/>
        </p:nvCxnSpPr>
        <p:spPr>
          <a:xfrm rot="10800000">
            <a:off x="3685302" y="3233127"/>
            <a:ext cx="743594" cy="2220675"/>
          </a:xfrm>
          <a:prstGeom prst="bentConnector3">
            <a:avLst>
              <a:gd name="adj1" fmla="val 115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685302" y="3035555"/>
            <a:ext cx="191902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376522" y="270146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Local hash table</a:t>
            </a:r>
            <a:endParaRPr lang="zh-CN" altLang="en-US" sz="1050"/>
          </a:p>
        </p:txBody>
      </p:sp>
      <p:grpSp>
        <p:nvGrpSpPr>
          <p:cNvPr id="86" name="组合 85"/>
          <p:cNvGrpSpPr/>
          <p:nvPr/>
        </p:nvGrpSpPr>
        <p:grpSpPr>
          <a:xfrm>
            <a:off x="4114701" y="3072765"/>
            <a:ext cx="218828" cy="355214"/>
            <a:chOff x="5442859" y="2619758"/>
            <a:chExt cx="482080" cy="563664"/>
          </a:xfrm>
        </p:grpSpPr>
        <p:sp>
          <p:nvSpPr>
            <p:cNvPr id="87" name="矩形 86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685301" y="3720533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685300" y="4412924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102" name="矩形 10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肘形连接符 124"/>
          <p:cNvCxnSpPr>
            <a:stCxn id="62" idx="3"/>
            <a:endCxn id="88" idx="1"/>
          </p:cNvCxnSpPr>
          <p:nvPr/>
        </p:nvCxnSpPr>
        <p:spPr>
          <a:xfrm flipV="1">
            <a:off x="3877204" y="3116920"/>
            <a:ext cx="237498" cy="116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115580" y="3758711"/>
            <a:ext cx="218828" cy="355214"/>
            <a:chOff x="5442859" y="2619758"/>
            <a:chExt cx="482080" cy="563664"/>
          </a:xfrm>
        </p:grpSpPr>
        <p:sp>
          <p:nvSpPr>
            <p:cNvPr id="128" name="矩形 12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114701" y="4433838"/>
            <a:ext cx="218828" cy="355214"/>
            <a:chOff x="5442859" y="2619758"/>
            <a:chExt cx="482080" cy="563664"/>
          </a:xfrm>
        </p:grpSpPr>
        <p:sp>
          <p:nvSpPr>
            <p:cNvPr id="133" name="矩形 132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肘形连接符 136"/>
          <p:cNvCxnSpPr>
            <a:stCxn id="95" idx="3"/>
            <a:endCxn id="131" idx="1"/>
          </p:cNvCxnSpPr>
          <p:nvPr/>
        </p:nvCxnSpPr>
        <p:spPr>
          <a:xfrm>
            <a:off x="3877204" y="3838025"/>
            <a:ext cx="238376" cy="1434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05" idx="3"/>
            <a:endCxn id="136" idx="1"/>
          </p:cNvCxnSpPr>
          <p:nvPr/>
        </p:nvCxnSpPr>
        <p:spPr>
          <a:xfrm>
            <a:off x="3877203" y="4610495"/>
            <a:ext cx="237499" cy="46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4506547" y="2695838"/>
            <a:ext cx="961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Overflow Buffer</a:t>
            </a:r>
            <a:endParaRPr lang="zh-CN" altLang="en-US" sz="1050"/>
          </a:p>
        </p:txBody>
      </p:sp>
      <p:cxnSp>
        <p:nvCxnSpPr>
          <p:cNvPr id="150" name="肘形连接符 149"/>
          <p:cNvCxnSpPr>
            <a:stCxn id="63" idx="3"/>
            <a:endCxn id="171" idx="1"/>
          </p:cNvCxnSpPr>
          <p:nvPr/>
        </p:nvCxnSpPr>
        <p:spPr>
          <a:xfrm flipV="1">
            <a:off x="3877204" y="3225230"/>
            <a:ext cx="720400" cy="242882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5551238" y="3053241"/>
            <a:ext cx="274870" cy="447982"/>
            <a:chOff x="5442859" y="2619758"/>
            <a:chExt cx="482080" cy="423531"/>
          </a:xfrm>
        </p:grpSpPr>
        <p:sp>
          <p:nvSpPr>
            <p:cNvPr id="192" name="矩形 19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597604" y="3102934"/>
            <a:ext cx="622596" cy="245258"/>
            <a:chOff x="4927395" y="2561985"/>
            <a:chExt cx="919598" cy="245258"/>
          </a:xfrm>
        </p:grpSpPr>
        <p:sp>
          <p:nvSpPr>
            <p:cNvPr id="170" name="矩形 169"/>
            <p:cNvSpPr/>
            <p:nvPr/>
          </p:nvSpPr>
          <p:spPr>
            <a:xfrm>
              <a:off x="5079812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927395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232229" y="2561985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37063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384646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5694576" y="2562651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合 350"/>
          <p:cNvGrpSpPr/>
          <p:nvPr/>
        </p:nvGrpSpPr>
        <p:grpSpPr>
          <a:xfrm>
            <a:off x="4597604" y="3816598"/>
            <a:ext cx="622596" cy="245258"/>
            <a:chOff x="4927395" y="3210332"/>
            <a:chExt cx="919598" cy="245258"/>
          </a:xfrm>
        </p:grpSpPr>
        <p:sp>
          <p:nvSpPr>
            <p:cNvPr id="241" name="矩形 240"/>
            <p:cNvSpPr/>
            <p:nvPr/>
          </p:nvSpPr>
          <p:spPr>
            <a:xfrm>
              <a:off x="5079812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4927395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232229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537063" y="3210332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384646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694576" y="3210998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4597604" y="4530416"/>
            <a:ext cx="622596" cy="245258"/>
            <a:chOff x="4927395" y="3868164"/>
            <a:chExt cx="919598" cy="245258"/>
          </a:xfrm>
        </p:grpSpPr>
        <p:sp>
          <p:nvSpPr>
            <p:cNvPr id="273" name="矩形 272"/>
            <p:cNvSpPr/>
            <p:nvPr/>
          </p:nvSpPr>
          <p:spPr>
            <a:xfrm>
              <a:off x="5079812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927395" y="3868164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232229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537063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384646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694576" y="3868830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03" name="肘形连接符 302"/>
          <p:cNvCxnSpPr>
            <a:stCxn id="99" idx="3"/>
            <a:endCxn id="242" idx="1"/>
          </p:cNvCxnSpPr>
          <p:nvPr/>
        </p:nvCxnSpPr>
        <p:spPr>
          <a:xfrm flipV="1">
            <a:off x="3877204" y="3938894"/>
            <a:ext cx="720400" cy="214196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肘形连接符 305"/>
          <p:cNvCxnSpPr>
            <a:stCxn id="106" idx="3"/>
            <a:endCxn id="274" idx="1"/>
          </p:cNvCxnSpPr>
          <p:nvPr/>
        </p:nvCxnSpPr>
        <p:spPr>
          <a:xfrm flipV="1">
            <a:off x="3877203" y="4652712"/>
            <a:ext cx="720401" cy="192769"/>
          </a:xfrm>
          <a:prstGeom prst="bentConnector3">
            <a:avLst>
              <a:gd name="adj1" fmla="val 805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5516343" y="2700235"/>
            <a:ext cx="925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Shuffle by hash</a:t>
            </a:r>
            <a:endParaRPr lang="zh-CN" altLang="en-US" sz="1050"/>
          </a:p>
        </p:txBody>
      </p:sp>
      <p:grpSp>
        <p:nvGrpSpPr>
          <p:cNvPr id="353" name="组合 352"/>
          <p:cNvGrpSpPr/>
          <p:nvPr/>
        </p:nvGrpSpPr>
        <p:grpSpPr>
          <a:xfrm>
            <a:off x="5551238" y="3758711"/>
            <a:ext cx="274870" cy="447982"/>
            <a:chOff x="5442859" y="2619758"/>
            <a:chExt cx="482080" cy="423531"/>
          </a:xfrm>
        </p:grpSpPr>
        <p:sp>
          <p:nvSpPr>
            <p:cNvPr id="354" name="矩形 353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5551238" y="4476751"/>
            <a:ext cx="274870" cy="447982"/>
            <a:chOff x="5442859" y="2619758"/>
            <a:chExt cx="482080" cy="423531"/>
          </a:xfrm>
        </p:grpSpPr>
        <p:sp>
          <p:nvSpPr>
            <p:cNvPr id="358" name="矩形 35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61" name="肘形连接符 360"/>
          <p:cNvCxnSpPr>
            <a:stCxn id="230" idx="3"/>
            <a:endCxn id="193" idx="1"/>
          </p:cNvCxnSpPr>
          <p:nvPr/>
        </p:nvCxnSpPr>
        <p:spPr>
          <a:xfrm flipV="1">
            <a:off x="5220200" y="3127353"/>
            <a:ext cx="331038" cy="98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肘形连接符 363"/>
          <p:cNvCxnSpPr>
            <a:stCxn id="230" idx="3"/>
            <a:endCxn id="192" idx="1"/>
          </p:cNvCxnSpPr>
          <p:nvPr/>
        </p:nvCxnSpPr>
        <p:spPr>
          <a:xfrm>
            <a:off x="5220200" y="3225896"/>
            <a:ext cx="331038" cy="49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肘形连接符 366"/>
          <p:cNvCxnSpPr>
            <a:stCxn id="230" idx="3"/>
            <a:endCxn id="195" idx="1"/>
          </p:cNvCxnSpPr>
          <p:nvPr/>
        </p:nvCxnSpPr>
        <p:spPr>
          <a:xfrm>
            <a:off x="5220200" y="3225896"/>
            <a:ext cx="331038" cy="201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肘形连接符 369"/>
          <p:cNvCxnSpPr>
            <a:stCxn id="246" idx="3"/>
            <a:endCxn id="355" idx="1"/>
          </p:cNvCxnSpPr>
          <p:nvPr/>
        </p:nvCxnSpPr>
        <p:spPr>
          <a:xfrm flipV="1">
            <a:off x="5220200" y="3832823"/>
            <a:ext cx="331038" cy="106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>
            <a:stCxn id="246" idx="3"/>
            <a:endCxn id="354" idx="1"/>
          </p:cNvCxnSpPr>
          <p:nvPr/>
        </p:nvCxnSpPr>
        <p:spPr>
          <a:xfrm>
            <a:off x="5220200" y="3939560"/>
            <a:ext cx="331038" cy="414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肘形连接符 371"/>
          <p:cNvCxnSpPr>
            <a:stCxn id="246" idx="3"/>
            <a:endCxn id="356" idx="1"/>
          </p:cNvCxnSpPr>
          <p:nvPr/>
        </p:nvCxnSpPr>
        <p:spPr>
          <a:xfrm>
            <a:off x="5220200" y="3939560"/>
            <a:ext cx="331038" cy="193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肘形连接符 378"/>
          <p:cNvCxnSpPr>
            <a:stCxn id="278" idx="3"/>
            <a:endCxn id="359" idx="1"/>
          </p:cNvCxnSpPr>
          <p:nvPr/>
        </p:nvCxnSpPr>
        <p:spPr>
          <a:xfrm flipV="1">
            <a:off x="5220200" y="4550863"/>
            <a:ext cx="331038" cy="102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278" idx="3"/>
            <a:endCxn id="358" idx="1"/>
          </p:cNvCxnSpPr>
          <p:nvPr/>
        </p:nvCxnSpPr>
        <p:spPr>
          <a:xfrm>
            <a:off x="5220200" y="4653378"/>
            <a:ext cx="331038" cy="45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肘形连接符 380"/>
          <p:cNvCxnSpPr>
            <a:stCxn id="278" idx="3"/>
            <a:endCxn id="360" idx="1"/>
          </p:cNvCxnSpPr>
          <p:nvPr/>
        </p:nvCxnSpPr>
        <p:spPr>
          <a:xfrm>
            <a:off x="5220200" y="4653378"/>
            <a:ext cx="331038" cy="197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4" name="组合 703"/>
          <p:cNvGrpSpPr/>
          <p:nvPr/>
        </p:nvGrpSpPr>
        <p:grpSpPr>
          <a:xfrm>
            <a:off x="6126583" y="3736875"/>
            <a:ext cx="322558" cy="499453"/>
            <a:chOff x="6168953" y="3766284"/>
            <a:chExt cx="424813" cy="499453"/>
          </a:xfrm>
        </p:grpSpPr>
        <p:sp>
          <p:nvSpPr>
            <p:cNvPr id="430" name="矩形 429"/>
            <p:cNvSpPr/>
            <p:nvPr/>
          </p:nvSpPr>
          <p:spPr>
            <a:xfrm>
              <a:off x="6168953" y="3766284"/>
              <a:ext cx="424129" cy="166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6169637" y="3932123"/>
              <a:ext cx="424129" cy="166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6168953" y="4098930"/>
              <a:ext cx="424129" cy="1668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33" name="肘形连接符 432"/>
          <p:cNvCxnSpPr>
            <a:stCxn id="359" idx="3"/>
            <a:endCxn id="430" idx="1"/>
          </p:cNvCxnSpPr>
          <p:nvPr/>
        </p:nvCxnSpPr>
        <p:spPr>
          <a:xfrm flipV="1">
            <a:off x="5826108" y="3820279"/>
            <a:ext cx="300475" cy="730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肘形连接符 435"/>
          <p:cNvCxnSpPr>
            <a:stCxn id="355" idx="3"/>
            <a:endCxn id="430" idx="1"/>
          </p:cNvCxnSpPr>
          <p:nvPr/>
        </p:nvCxnSpPr>
        <p:spPr>
          <a:xfrm flipV="1">
            <a:off x="5826108" y="3820279"/>
            <a:ext cx="300475" cy="1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肘形连接符 438"/>
          <p:cNvCxnSpPr>
            <a:stCxn id="193" idx="3"/>
            <a:endCxn id="430" idx="1"/>
          </p:cNvCxnSpPr>
          <p:nvPr/>
        </p:nvCxnSpPr>
        <p:spPr>
          <a:xfrm>
            <a:off x="5826108" y="3127353"/>
            <a:ext cx="300475" cy="69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肘形连接符 432"/>
          <p:cNvCxnSpPr>
            <a:stCxn id="192" idx="3"/>
            <a:endCxn id="431" idx="1"/>
          </p:cNvCxnSpPr>
          <p:nvPr/>
        </p:nvCxnSpPr>
        <p:spPr>
          <a:xfrm>
            <a:off x="5826108" y="3275576"/>
            <a:ext cx="300994" cy="710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肘形连接符 432"/>
          <p:cNvCxnSpPr>
            <a:stCxn id="195" idx="3"/>
            <a:endCxn id="432" idx="1"/>
          </p:cNvCxnSpPr>
          <p:nvPr/>
        </p:nvCxnSpPr>
        <p:spPr>
          <a:xfrm>
            <a:off x="5826108" y="3427112"/>
            <a:ext cx="300475" cy="72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肘形连接符 432"/>
          <p:cNvCxnSpPr>
            <a:stCxn id="354" idx="3"/>
            <a:endCxn id="431" idx="1"/>
          </p:cNvCxnSpPr>
          <p:nvPr/>
        </p:nvCxnSpPr>
        <p:spPr>
          <a:xfrm>
            <a:off x="5826108" y="3981046"/>
            <a:ext cx="300994" cy="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肘形连接符 432"/>
          <p:cNvCxnSpPr>
            <a:stCxn id="358" idx="3"/>
            <a:endCxn id="431" idx="1"/>
          </p:cNvCxnSpPr>
          <p:nvPr/>
        </p:nvCxnSpPr>
        <p:spPr>
          <a:xfrm flipV="1">
            <a:off x="5826108" y="3986118"/>
            <a:ext cx="300994" cy="71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肘形连接符 432"/>
          <p:cNvCxnSpPr>
            <a:stCxn id="360" idx="3"/>
            <a:endCxn id="432" idx="1"/>
          </p:cNvCxnSpPr>
          <p:nvPr/>
        </p:nvCxnSpPr>
        <p:spPr>
          <a:xfrm flipV="1">
            <a:off x="5826108" y="4152925"/>
            <a:ext cx="300475" cy="69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肘形连接符 432"/>
          <p:cNvCxnSpPr>
            <a:stCxn id="356" idx="3"/>
            <a:endCxn id="432" idx="1"/>
          </p:cNvCxnSpPr>
          <p:nvPr/>
        </p:nvCxnSpPr>
        <p:spPr>
          <a:xfrm>
            <a:off x="5826108" y="4132582"/>
            <a:ext cx="300475" cy="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肘形连接符 548"/>
          <p:cNvCxnSpPr>
            <a:stCxn id="430" idx="3"/>
            <a:endCxn id="594" idx="1"/>
          </p:cNvCxnSpPr>
          <p:nvPr/>
        </p:nvCxnSpPr>
        <p:spPr>
          <a:xfrm flipV="1">
            <a:off x="6448622" y="3153476"/>
            <a:ext cx="328217" cy="666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肘形连接符 557"/>
          <p:cNvCxnSpPr>
            <a:stCxn id="594" idx="3"/>
            <a:endCxn id="624" idx="1"/>
          </p:cNvCxnSpPr>
          <p:nvPr/>
        </p:nvCxnSpPr>
        <p:spPr>
          <a:xfrm>
            <a:off x="7074819" y="3153476"/>
            <a:ext cx="243769" cy="168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组合 567"/>
          <p:cNvGrpSpPr/>
          <p:nvPr/>
        </p:nvGrpSpPr>
        <p:grpSpPr>
          <a:xfrm>
            <a:off x="7318588" y="4432046"/>
            <a:ext cx="218828" cy="452600"/>
            <a:chOff x="8105979" y="2395141"/>
            <a:chExt cx="241165" cy="533007"/>
          </a:xfrm>
        </p:grpSpPr>
        <p:sp>
          <p:nvSpPr>
            <p:cNvPr id="569" name="矩形 568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0" name="矩形 569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1" name="矩形 570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2" name="矩形 571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3" name="矩形 572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4" name="矩形 573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575" name="肘形连接符 574"/>
          <p:cNvCxnSpPr>
            <a:stCxn id="516" idx="3"/>
            <a:endCxn id="621" idx="1"/>
          </p:cNvCxnSpPr>
          <p:nvPr/>
        </p:nvCxnSpPr>
        <p:spPr>
          <a:xfrm flipV="1">
            <a:off x="7072835" y="3857107"/>
            <a:ext cx="245753" cy="245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肘形连接符 577"/>
          <p:cNvCxnSpPr>
            <a:stCxn id="431" idx="3"/>
            <a:endCxn id="516" idx="1"/>
          </p:cNvCxnSpPr>
          <p:nvPr/>
        </p:nvCxnSpPr>
        <p:spPr>
          <a:xfrm>
            <a:off x="6449141" y="3986118"/>
            <a:ext cx="325714" cy="1164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肘形连接符 580"/>
          <p:cNvCxnSpPr>
            <a:stCxn id="432" idx="3"/>
            <a:endCxn id="607" idx="1"/>
          </p:cNvCxnSpPr>
          <p:nvPr/>
        </p:nvCxnSpPr>
        <p:spPr>
          <a:xfrm>
            <a:off x="6448622" y="4152925"/>
            <a:ext cx="326233" cy="578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肘形连接符 583"/>
          <p:cNvCxnSpPr>
            <a:stCxn id="607" idx="3"/>
            <a:endCxn id="570" idx="1"/>
          </p:cNvCxnSpPr>
          <p:nvPr/>
        </p:nvCxnSpPr>
        <p:spPr>
          <a:xfrm flipV="1">
            <a:off x="7072835" y="4620512"/>
            <a:ext cx="245753" cy="110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3" name="组合 702"/>
          <p:cNvGrpSpPr/>
          <p:nvPr/>
        </p:nvGrpSpPr>
        <p:grpSpPr>
          <a:xfrm>
            <a:off x="6774855" y="3035555"/>
            <a:ext cx="299964" cy="1889178"/>
            <a:chOff x="6837529" y="2992597"/>
            <a:chExt cx="311834" cy="1631466"/>
          </a:xfrm>
          <a:solidFill>
            <a:schemeClr val="bg2">
              <a:lumMod val="90000"/>
            </a:schemeClr>
          </a:solidFill>
        </p:grpSpPr>
        <p:sp>
          <p:nvSpPr>
            <p:cNvPr id="512" name="矩形 511"/>
            <p:cNvSpPr/>
            <p:nvPr/>
          </p:nvSpPr>
          <p:spPr>
            <a:xfrm>
              <a:off x="6837529" y="360701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3" name="矩形 512"/>
            <p:cNvSpPr/>
            <p:nvPr/>
          </p:nvSpPr>
          <p:spPr>
            <a:xfrm>
              <a:off x="6837529" y="353912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6837529" y="374431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5" name="矩形 514"/>
            <p:cNvSpPr/>
            <p:nvPr/>
          </p:nvSpPr>
          <p:spPr>
            <a:xfrm>
              <a:off x="6837529" y="367642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6837529" y="388009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6837529" y="381220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8" name="矩形 517"/>
            <p:cNvSpPr/>
            <p:nvPr/>
          </p:nvSpPr>
          <p:spPr>
            <a:xfrm>
              <a:off x="6837529" y="4013211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9" name="矩形 518"/>
            <p:cNvSpPr/>
            <p:nvPr/>
          </p:nvSpPr>
          <p:spPr>
            <a:xfrm>
              <a:off x="6837529" y="3945322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4" name="矩形 593"/>
            <p:cNvSpPr/>
            <p:nvPr/>
          </p:nvSpPr>
          <p:spPr>
            <a:xfrm>
              <a:off x="6839592" y="306048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5" name="矩形 594"/>
            <p:cNvSpPr/>
            <p:nvPr/>
          </p:nvSpPr>
          <p:spPr>
            <a:xfrm>
              <a:off x="6839592" y="299259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6" name="矩形 595"/>
            <p:cNvSpPr/>
            <p:nvPr/>
          </p:nvSpPr>
          <p:spPr>
            <a:xfrm>
              <a:off x="6839592" y="319778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7" name="矩形 596"/>
            <p:cNvSpPr/>
            <p:nvPr/>
          </p:nvSpPr>
          <p:spPr>
            <a:xfrm>
              <a:off x="6839592" y="312989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8" name="矩形 597"/>
            <p:cNvSpPr/>
            <p:nvPr/>
          </p:nvSpPr>
          <p:spPr>
            <a:xfrm>
              <a:off x="6839592" y="333356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9" name="矩形 598"/>
            <p:cNvSpPr/>
            <p:nvPr/>
          </p:nvSpPr>
          <p:spPr>
            <a:xfrm>
              <a:off x="6839592" y="326567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0" name="矩形 599"/>
            <p:cNvSpPr/>
            <p:nvPr/>
          </p:nvSpPr>
          <p:spPr>
            <a:xfrm>
              <a:off x="6839592" y="3466681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1" name="矩形 600"/>
            <p:cNvSpPr/>
            <p:nvPr/>
          </p:nvSpPr>
          <p:spPr>
            <a:xfrm>
              <a:off x="6839592" y="3398792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3" name="矩形 602"/>
            <p:cNvSpPr/>
            <p:nvPr/>
          </p:nvSpPr>
          <p:spPr>
            <a:xfrm>
              <a:off x="6837529" y="414997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4" name="矩形 603"/>
            <p:cNvSpPr/>
            <p:nvPr/>
          </p:nvSpPr>
          <p:spPr>
            <a:xfrm>
              <a:off x="6837529" y="408208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5" name="矩形 604"/>
            <p:cNvSpPr/>
            <p:nvPr/>
          </p:nvSpPr>
          <p:spPr>
            <a:xfrm>
              <a:off x="6837529" y="428727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6" name="矩形 605"/>
            <p:cNvSpPr/>
            <p:nvPr/>
          </p:nvSpPr>
          <p:spPr>
            <a:xfrm>
              <a:off x="6837529" y="421938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7" name="矩形 606"/>
            <p:cNvSpPr/>
            <p:nvPr/>
          </p:nvSpPr>
          <p:spPr>
            <a:xfrm>
              <a:off x="6837529" y="442305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8" name="矩形 607"/>
            <p:cNvSpPr/>
            <p:nvPr/>
          </p:nvSpPr>
          <p:spPr>
            <a:xfrm>
              <a:off x="6837529" y="435516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9" name="矩形 608"/>
            <p:cNvSpPr/>
            <p:nvPr/>
          </p:nvSpPr>
          <p:spPr>
            <a:xfrm>
              <a:off x="6837529" y="4556173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0" name="矩形 609"/>
            <p:cNvSpPr/>
            <p:nvPr/>
          </p:nvSpPr>
          <p:spPr>
            <a:xfrm>
              <a:off x="6837529" y="4488284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6" name="组合 615"/>
          <p:cNvGrpSpPr/>
          <p:nvPr/>
        </p:nvGrpSpPr>
        <p:grpSpPr>
          <a:xfrm>
            <a:off x="7318588" y="3744625"/>
            <a:ext cx="218828" cy="452600"/>
            <a:chOff x="8105979" y="2395141"/>
            <a:chExt cx="241165" cy="533007"/>
          </a:xfrm>
        </p:grpSpPr>
        <p:sp>
          <p:nvSpPr>
            <p:cNvPr id="617" name="矩形 616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7318588" y="3058127"/>
            <a:ext cx="218828" cy="452600"/>
            <a:chOff x="8105979" y="2395141"/>
            <a:chExt cx="241165" cy="533007"/>
          </a:xfrm>
        </p:grpSpPr>
        <p:sp>
          <p:nvSpPr>
            <p:cNvPr id="624" name="矩形 623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5" name="矩形 624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6" name="矩形 625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7" name="矩形 626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8" name="矩形 627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9" name="矩形 628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634" name="文本框 633"/>
          <p:cNvSpPr txBox="1"/>
          <p:nvPr/>
        </p:nvSpPr>
        <p:spPr>
          <a:xfrm>
            <a:off x="6693578" y="2703494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Global hash table</a:t>
            </a:r>
            <a:endParaRPr lang="zh-CN" altLang="en-US" sz="1050"/>
          </a:p>
        </p:txBody>
      </p:sp>
      <p:cxnSp>
        <p:nvCxnSpPr>
          <p:cNvPr id="635" name="直接箭头连接符 28"/>
          <p:cNvCxnSpPr>
            <a:stCxn id="642" idx="1"/>
            <a:endCxn id="95" idx="1"/>
          </p:cNvCxnSpPr>
          <p:nvPr/>
        </p:nvCxnSpPr>
        <p:spPr>
          <a:xfrm rot="10800000">
            <a:off x="3685302" y="3838025"/>
            <a:ext cx="743595" cy="1615776"/>
          </a:xfrm>
          <a:prstGeom prst="bentConnector3">
            <a:avLst>
              <a:gd name="adj1" fmla="val 121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28"/>
          <p:cNvCxnSpPr>
            <a:stCxn id="642" idx="1"/>
            <a:endCxn id="102" idx="1"/>
          </p:cNvCxnSpPr>
          <p:nvPr/>
        </p:nvCxnSpPr>
        <p:spPr>
          <a:xfrm rot="10800000">
            <a:off x="3685300" y="4530417"/>
            <a:ext cx="743596" cy="923385"/>
          </a:xfrm>
          <a:prstGeom prst="bentConnector3">
            <a:avLst>
              <a:gd name="adj1" fmla="val 126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矩形 641"/>
          <p:cNvSpPr/>
          <p:nvPr/>
        </p:nvSpPr>
        <p:spPr>
          <a:xfrm>
            <a:off x="4428896" y="5331505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4791749" y="1800220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50" name="直接箭头连接符 28"/>
          <p:cNvCxnSpPr>
            <a:stCxn id="626" idx="3"/>
            <a:endCxn id="643" idx="2"/>
          </p:cNvCxnSpPr>
          <p:nvPr/>
        </p:nvCxnSpPr>
        <p:spPr>
          <a:xfrm flipH="1" flipV="1">
            <a:off x="5161603" y="2044812"/>
            <a:ext cx="2375814" cy="1428421"/>
          </a:xfrm>
          <a:prstGeom prst="bentConnector4">
            <a:avLst>
              <a:gd name="adj1" fmla="val -26430"/>
              <a:gd name="adj2" fmla="val 72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28"/>
          <p:cNvCxnSpPr>
            <a:stCxn id="619" idx="3"/>
            <a:endCxn id="643" idx="2"/>
          </p:cNvCxnSpPr>
          <p:nvPr/>
        </p:nvCxnSpPr>
        <p:spPr>
          <a:xfrm flipH="1" flipV="1">
            <a:off x="5161603" y="2044812"/>
            <a:ext cx="2375814" cy="2114919"/>
          </a:xfrm>
          <a:prstGeom prst="bentConnector4">
            <a:avLst>
              <a:gd name="adj1" fmla="val -22807"/>
              <a:gd name="adj2" fmla="val 7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28"/>
          <p:cNvCxnSpPr>
            <a:stCxn id="571" idx="3"/>
            <a:endCxn id="643" idx="2"/>
          </p:cNvCxnSpPr>
          <p:nvPr/>
        </p:nvCxnSpPr>
        <p:spPr>
          <a:xfrm flipH="1" flipV="1">
            <a:off x="5161603" y="2044812"/>
            <a:ext cx="2375814" cy="2802340"/>
          </a:xfrm>
          <a:prstGeom prst="bentConnector4">
            <a:avLst>
              <a:gd name="adj1" fmla="val -19600"/>
              <a:gd name="adj2" fmla="val 80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文本框 680"/>
          <p:cNvSpPr txBox="1"/>
          <p:nvPr/>
        </p:nvSpPr>
        <p:spPr>
          <a:xfrm>
            <a:off x="3637593" y="5188949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  <p:sp>
        <p:nvSpPr>
          <p:cNvPr id="682" name="文本框 681"/>
          <p:cNvSpPr txBox="1"/>
          <p:nvPr/>
        </p:nvSpPr>
        <p:spPr>
          <a:xfrm>
            <a:off x="5130041" y="2053053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23958" y="249772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3958" y="200853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2182798" y="2253129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85808" y="2986905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1158" y="2986905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V="1">
            <a:off x="1744648" y="2742313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0"/>
          </p:cNvCxnSpPr>
          <p:nvPr/>
        </p:nvCxnSpPr>
        <p:spPr>
          <a:xfrm flipH="1" flipV="1">
            <a:off x="2357552" y="2742313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>
            <a:off x="3135493" y="2461483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94496" y="248552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22785" y="199634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</p:cNvCxnSpPr>
          <p:nvPr/>
        </p:nvCxnSpPr>
        <p:spPr>
          <a:xfrm flipV="1">
            <a:off x="4453336" y="2240936"/>
            <a:ext cx="81604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656346" y="297471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696" y="297471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4015186" y="2730120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4628090" y="2730120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909888" y="248552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77671" y="297471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73021" y="297471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5836511" y="2730120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6449415" y="2730120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</p:cNvCxnSpPr>
          <p:nvPr/>
        </p:nvCxnSpPr>
        <p:spPr>
          <a:xfrm flipH="1" flipV="1">
            <a:off x="5477672" y="2240936"/>
            <a:ext cx="79105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948863" y="2568585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742614" y="2360432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>
            <a:off x="4812176" y="2607824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>
            <a:off x="5777303" y="2607824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144172" y="410421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9" idx="0"/>
            <a:endCxn id="88" idx="2"/>
          </p:cNvCxnSpPr>
          <p:nvPr/>
        </p:nvCxnSpPr>
        <p:spPr>
          <a:xfrm flipH="1" flipV="1">
            <a:off x="4501058" y="3886642"/>
            <a:ext cx="1954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706022" y="459339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601372" y="459339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2" idx="0"/>
          </p:cNvCxnSpPr>
          <p:nvPr/>
        </p:nvCxnSpPr>
        <p:spPr>
          <a:xfrm flipV="1">
            <a:off x="4064862" y="434880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0"/>
          </p:cNvCxnSpPr>
          <p:nvPr/>
        </p:nvCxnSpPr>
        <p:spPr>
          <a:xfrm flipH="1" flipV="1">
            <a:off x="4677766" y="434880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959564" y="410421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527347" y="459339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422697" y="459339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7" idx="0"/>
          </p:cNvCxnSpPr>
          <p:nvPr/>
        </p:nvCxnSpPr>
        <p:spPr>
          <a:xfrm flipV="1">
            <a:off x="5886187" y="434880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8" idx="0"/>
          </p:cNvCxnSpPr>
          <p:nvPr/>
        </p:nvCxnSpPr>
        <p:spPr>
          <a:xfrm flipH="1" flipV="1">
            <a:off x="6499091" y="434880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0"/>
            <a:endCxn id="89" idx="2"/>
          </p:cNvCxnSpPr>
          <p:nvPr/>
        </p:nvCxnSpPr>
        <p:spPr>
          <a:xfrm flipV="1">
            <a:off x="6318404" y="3886642"/>
            <a:ext cx="0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4998539" y="4187271"/>
            <a:ext cx="828440" cy="173728"/>
            <a:chOff x="4853621" y="2348983"/>
            <a:chExt cx="940689" cy="177420"/>
          </a:xfrm>
        </p:grpSpPr>
        <p:sp>
          <p:nvSpPr>
            <p:cNvPr id="73" name="矩形 72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792290" y="397911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86" name="直接箭头连接符 85"/>
          <p:cNvCxnSpPr>
            <a:stCxn id="59" idx="3"/>
            <a:endCxn id="74" idx="1"/>
          </p:cNvCxnSpPr>
          <p:nvPr/>
        </p:nvCxnSpPr>
        <p:spPr>
          <a:xfrm>
            <a:off x="4861852" y="4226510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6" idx="1"/>
            <a:endCxn id="84" idx="3"/>
          </p:cNvCxnSpPr>
          <p:nvPr/>
        </p:nvCxnSpPr>
        <p:spPr>
          <a:xfrm flipH="1">
            <a:off x="5826979" y="4226510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142218" y="364205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959564" y="364205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022785" y="15833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5381625" y="1827952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6811738" y="155092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insert_hash(node)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hash = calc(node-&gt;key);</a:t>
            </a:r>
          </a:p>
          <a:p>
            <a:r>
              <a:rPr lang="en-US" altLang="zh-CN"/>
              <a:t>    do {	</a:t>
            </a:r>
          </a:p>
          <a:p>
            <a:r>
              <a:rPr lang="en-US" altLang="zh-CN"/>
              <a:t>        pos = get_hash_entry(hash);</a:t>
            </a:r>
          </a:p>
          <a:p>
            <a:r>
              <a:rPr lang="en-US" altLang="zh-CN"/>
              <a:t>        old = *position;</a:t>
            </a:r>
          </a:p>
          <a:p>
            <a:r>
              <a:rPr lang="en-US" altLang="zh-CN"/>
              <a:t>        node-&gt;next = old;</a:t>
            </a:r>
          </a:p>
          <a:p>
            <a:r>
              <a:rPr lang="en-US" altLang="zh-CN"/>
              <a:t>        succ = CAS(position, old, node)</a:t>
            </a:r>
          </a:p>
          <a:p>
            <a:r>
              <a:rPr lang="en-US" altLang="zh-CN"/>
              <a:t>    } while (!succ)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8136</TotalTime>
  <Words>2202</Words>
  <Application>Microsoft Office PowerPoint</Application>
  <PresentationFormat>宽屏</PresentationFormat>
  <Paragraphs>925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1056</cp:revision>
  <dcterms:created xsi:type="dcterms:W3CDTF">2014-07-24T15:03:51Z</dcterms:created>
  <dcterms:modified xsi:type="dcterms:W3CDTF">2014-11-11T13:42:48Z</dcterms:modified>
</cp:coreProperties>
</file>