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>
        <p:scale>
          <a:sx n="100" d="100"/>
          <a:sy n="100" d="100"/>
        </p:scale>
        <p:origin x="-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838200" y="1503383"/>
            <a:ext cx="875038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</a:rPr>
              <a:t> count(*) </a:t>
            </a:r>
            <a:r>
              <a:rPr lang="en-US" altLang="zh-CN" b="1">
                <a:latin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table_name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WHERE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field_name </a:t>
            </a:r>
            <a:r>
              <a:rPr lang="en-US" altLang="zh-CN">
                <a:latin typeface="Times New Roman" panose="02020603050405020304" pitchFamily="18" charset="0"/>
              </a:rPr>
              <a:t>&gt; 100;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  <p:sp>
        <p:nvSpPr>
          <p:cNvPr id="48" name="矩形 47"/>
          <p:cNvSpPr/>
          <p:nvPr/>
        </p:nvSpPr>
        <p:spPr>
          <a:xfrm>
            <a:off x="6965153" y="2630436"/>
            <a:ext cx="426247" cy="2175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4904</TotalTime>
  <Words>1556</Words>
  <Application>Microsoft Office PowerPoint</Application>
  <PresentationFormat>宽屏</PresentationFormat>
  <Paragraphs>528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583</cp:revision>
  <dcterms:created xsi:type="dcterms:W3CDTF">2014-07-24T15:03:51Z</dcterms:created>
  <dcterms:modified xsi:type="dcterms:W3CDTF">2014-11-05T10:33:59Z</dcterms:modified>
</cp:coreProperties>
</file>