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83" autoAdjust="0"/>
  </p:normalViewPr>
  <p:slideViewPr>
    <p:cSldViewPr snapToGrid="0">
      <p:cViewPr varScale="1">
        <p:scale>
          <a:sx n="104" d="100"/>
          <a:sy n="104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55117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51178" y="2502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38108" y="174001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38108" y="238514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38108" y="30302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25038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25038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aggregation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25038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0"/>
            <a:endCxn id="3" idx="2"/>
          </p:cNvCxnSpPr>
          <p:nvPr/>
        </p:nvCxnSpPr>
        <p:spPr>
          <a:xfrm flipV="1">
            <a:off x="2004490" y="2131897"/>
            <a:ext cx="0" cy="37011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0"/>
            <a:endCxn id="5" idx="2"/>
          </p:cNvCxnSpPr>
          <p:nvPr/>
        </p:nvCxnSpPr>
        <p:spPr>
          <a:xfrm flipV="1">
            <a:off x="3491420" y="2131897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6" idx="2"/>
          </p:cNvCxnSpPr>
          <p:nvPr/>
        </p:nvCxnSpPr>
        <p:spPr>
          <a:xfrm flipV="1">
            <a:off x="3491420" y="277703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4978350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9" idx="2"/>
          </p:cNvCxnSpPr>
          <p:nvPr/>
        </p:nvCxnSpPr>
        <p:spPr>
          <a:xfrm flipV="1">
            <a:off x="4978350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84974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84974" y="23834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884974" y="302858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0"/>
            <a:endCxn id="26" idx="2"/>
          </p:cNvCxnSpPr>
          <p:nvPr/>
        </p:nvCxnSpPr>
        <p:spPr>
          <a:xfrm flipV="1">
            <a:off x="6338286" y="2130194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338286" y="2775331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7244909" y="173830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244910" y="298139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244910" y="36265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7" idx="0"/>
            <a:endCxn id="31" idx="2"/>
          </p:cNvCxnSpPr>
          <p:nvPr/>
        </p:nvCxnSpPr>
        <p:spPr>
          <a:xfrm flipV="1">
            <a:off x="7698221" y="2130194"/>
            <a:ext cx="0" cy="1959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0"/>
            <a:endCxn id="32" idx="2"/>
          </p:cNvCxnSpPr>
          <p:nvPr/>
        </p:nvCxnSpPr>
        <p:spPr>
          <a:xfrm flipV="1">
            <a:off x="7698222" y="3373278"/>
            <a:ext cx="0" cy="25325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44909" y="232613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sort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2" idx="0"/>
            <a:endCxn id="37" idx="2"/>
          </p:cNvCxnSpPr>
          <p:nvPr/>
        </p:nvCxnSpPr>
        <p:spPr>
          <a:xfrm flipH="1" flipV="1">
            <a:off x="7698221" y="2718023"/>
            <a:ext cx="1" cy="26336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3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838200" y="1503383"/>
            <a:ext cx="875038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latin typeface="Times New Roman" panose="02020603050405020304" pitchFamily="18" charset="0"/>
              </a:rPr>
              <a:t>SELECT</a:t>
            </a:r>
            <a:r>
              <a:rPr lang="en-US" altLang="zh-CN">
                <a:latin typeface="Times New Roman" panose="02020603050405020304" pitchFamily="18" charset="0"/>
              </a:rPr>
              <a:t> count(*) </a:t>
            </a:r>
            <a:r>
              <a:rPr lang="en-US" altLang="zh-CN" b="1">
                <a:latin typeface="Times New Roman" panose="02020603050405020304" pitchFamily="18" charset="0"/>
              </a:rPr>
              <a:t>FROM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table_name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WHERE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field_name </a:t>
            </a:r>
            <a:r>
              <a:rPr lang="en-US" altLang="zh-CN">
                <a:latin typeface="Times New Roman" panose="02020603050405020304" pitchFamily="18" charset="0"/>
              </a:rPr>
              <a:t>&gt; 100;</a:t>
            </a:r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867647" y="1771650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81279" y="2436612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09898" y="2436612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62352" y="2436612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8623" y="2436612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9845" y="2543175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9845" y="274806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118" y="509121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503736" y="3181349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20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301449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4907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4147971" y="217252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947946" y="3829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34322" y="3438301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  <p:grpSp>
        <p:nvGrpSpPr>
          <p:cNvPr id="3" name="组合 2"/>
          <p:cNvGrpSpPr/>
          <p:nvPr/>
        </p:nvGrpSpPr>
        <p:grpSpPr>
          <a:xfrm>
            <a:off x="6469903" y="1877905"/>
            <a:ext cx="290580" cy="1740312"/>
            <a:chOff x="6965153" y="2630436"/>
            <a:chExt cx="426247" cy="1740312"/>
          </a:xfrm>
        </p:grpSpPr>
        <p:sp>
          <p:nvSpPr>
            <p:cNvPr id="48" name="矩形 47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019974" y="1877905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52" name="矩形 5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974852" y="1877905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61" name="矩形 60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08389" y="1877905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70" name="矩形 69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367404" y="159099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79" name="文本框 78"/>
          <p:cNvSpPr txBox="1"/>
          <p:nvPr/>
        </p:nvSpPr>
        <p:spPr>
          <a:xfrm>
            <a:off x="7049827" y="1590992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80" name="文本框 79"/>
          <p:cNvSpPr txBox="1"/>
          <p:nvPr/>
        </p:nvSpPr>
        <p:spPr>
          <a:xfrm>
            <a:off x="7831977" y="159099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687786" y="1590992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127" name="左大括号 126"/>
          <p:cNvSpPr/>
          <p:nvPr/>
        </p:nvSpPr>
        <p:spPr>
          <a:xfrm>
            <a:off x="6187318" y="1877905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5422957" y="254317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131" name="组合 130"/>
          <p:cNvGrpSpPr/>
          <p:nvPr/>
        </p:nvGrpSpPr>
        <p:grpSpPr>
          <a:xfrm>
            <a:off x="7565255" y="4044469"/>
            <a:ext cx="1778815" cy="1740312"/>
            <a:chOff x="9574985" y="2717697"/>
            <a:chExt cx="1778815" cy="1740312"/>
          </a:xfrm>
        </p:grpSpPr>
        <p:sp>
          <p:nvSpPr>
            <p:cNvPr id="78" name="矩形 77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</a:t>
              </a:r>
              <a:r>
                <a:rPr lang="en-US" altLang="zh-CN" sz="900" dirty="0" smtClean="0">
                  <a:solidFill>
                    <a:schemeClr val="tx1"/>
                  </a:solidFill>
                </a:rPr>
                <a:t>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肘形连接符 120"/>
          <p:cNvCxnSpPr>
            <a:stCxn id="77" idx="3"/>
            <a:endCxn id="119" idx="1"/>
          </p:cNvCxnSpPr>
          <p:nvPr/>
        </p:nvCxnSpPr>
        <p:spPr>
          <a:xfrm flipH="1">
            <a:off x="7984362" y="3509448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71" idx="3"/>
            <a:endCxn id="83" idx="1"/>
          </p:cNvCxnSpPr>
          <p:nvPr/>
        </p:nvCxnSpPr>
        <p:spPr>
          <a:xfrm flipH="1">
            <a:off x="8924970" y="2204214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70" idx="3"/>
            <a:endCxn id="82" idx="1"/>
          </p:cNvCxnSpPr>
          <p:nvPr/>
        </p:nvCxnSpPr>
        <p:spPr>
          <a:xfrm flipH="1">
            <a:off x="7565262" y="1986675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4967</TotalTime>
  <Words>1607</Words>
  <Application>Microsoft Office PowerPoint</Application>
  <PresentationFormat>宽屏</PresentationFormat>
  <Paragraphs>568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590</cp:revision>
  <dcterms:created xsi:type="dcterms:W3CDTF">2014-07-24T15:03:51Z</dcterms:created>
  <dcterms:modified xsi:type="dcterms:W3CDTF">2014-11-05T17:22:27Z</dcterms:modified>
</cp:coreProperties>
</file>