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6268" y="4356813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2356" y="4604304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8420" y="4756265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2622" y="4672745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76824" y="4749873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4693" y="4756265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23337" y="3948304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4438339" y="5786762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3903061" y="3985684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3751389" y="4182581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4797660" y="5404440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4890301" y="2747866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4629780" y="3979210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3658374" y="3972370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084915" y="3091541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084914" y="3479406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084913" y="3874421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5378184" y="3697119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5378185" y="3309254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3993507" y="3310834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3499498" y="2803865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2418369" y="4267205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3171070" y="4572745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388426" y="3285470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5377541" y="366647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4642</TotalTime>
  <Words>1529</Words>
  <Application>Microsoft Office PowerPoint</Application>
  <PresentationFormat>宽屏</PresentationFormat>
  <Paragraphs>517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566</cp:revision>
  <dcterms:created xsi:type="dcterms:W3CDTF">2014-07-24T15:03:51Z</dcterms:created>
  <dcterms:modified xsi:type="dcterms:W3CDTF">2014-11-04T09:53:55Z</dcterms:modified>
</cp:coreProperties>
</file>