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72" r:id="rId4"/>
    <p:sldId id="271" r:id="rId5"/>
    <p:sldId id="270" r:id="rId6"/>
    <p:sldId id="273" r:id="rId7"/>
    <p:sldId id="274" r:id="rId8"/>
    <p:sldId id="267" r:id="rId9"/>
    <p:sldId id="268" r:id="rId10"/>
    <p:sldId id="269" r:id="rId11"/>
    <p:sldId id="258" r:id="rId12"/>
    <p:sldId id="260" r:id="rId13"/>
    <p:sldId id="261" r:id="rId14"/>
    <p:sldId id="262" r:id="rId15"/>
    <p:sldId id="263" r:id="rId16"/>
    <p:sldId id="266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72" d="100"/>
          <a:sy n="72" d="100"/>
        </p:scale>
        <p:origin x="660" y="6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22-4424-B2DD-C859DF438F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22-4424-B2DD-C859DF438F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22-4424-B2DD-C859DF438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6055696"/>
        <c:axId val="296056088"/>
      </c:barChart>
      <c:catAx>
        <c:axId val="296055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056088"/>
        <c:crosses val="autoZero"/>
        <c:auto val="1"/>
        <c:lblAlgn val="ctr"/>
        <c:lblOffset val="100"/>
        <c:noMultiLvlLbl val="0"/>
      </c:catAx>
      <c:valAx>
        <c:axId val="296056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055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/>
            <a:t>Group A</a:t>
          </a:r>
          <a:endParaRPr lang="en-US" dirty="0"/>
        </a:p>
      </dgm:t>
      <dgm:extLst/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Group B</a:t>
          </a: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/>
            <a:t>Group C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14100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Group A</a:t>
          </a:r>
          <a:endParaRPr lang="en-US" sz="3000" kern="1200" dirty="0"/>
        </a:p>
      </dsp:txBody>
      <dsp:txXfrm>
        <a:off x="35125" y="49225"/>
        <a:ext cx="4349350" cy="649299"/>
      </dsp:txXfrm>
    </dsp:sp>
    <dsp:sp modelId="{CD5F6E02-AD43-4E7A-935B-DDF5D6C74800}">
      <dsp:nvSpPr>
        <dsp:cNvPr id="0" name=""/>
        <dsp:cNvSpPr/>
      </dsp:nvSpPr>
      <dsp:spPr>
        <a:xfrm>
          <a:off x="0" y="733650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2</a:t>
          </a:r>
        </a:p>
      </dsp:txBody>
      <dsp:txXfrm>
        <a:off x="0" y="733650"/>
        <a:ext cx="4419600" cy="791774"/>
      </dsp:txXfrm>
    </dsp:sp>
    <dsp:sp modelId="{81203336-F3DE-4B3A-BCF4-0F68C23AC2BB}">
      <dsp:nvSpPr>
        <dsp:cNvPr id="0" name=""/>
        <dsp:cNvSpPr/>
      </dsp:nvSpPr>
      <dsp:spPr>
        <a:xfrm>
          <a:off x="0" y="1525425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Group B</a:t>
          </a:r>
        </a:p>
      </dsp:txBody>
      <dsp:txXfrm>
        <a:off x="35125" y="1560550"/>
        <a:ext cx="4349350" cy="649299"/>
      </dsp:txXfrm>
    </dsp:sp>
    <dsp:sp modelId="{782956A5-ADC8-4959-B856-589B9D9B9635}">
      <dsp:nvSpPr>
        <dsp:cNvPr id="0" name=""/>
        <dsp:cNvSpPr/>
      </dsp:nvSpPr>
      <dsp:spPr>
        <a:xfrm>
          <a:off x="0" y="2244975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2</a:t>
          </a:r>
        </a:p>
      </dsp:txBody>
      <dsp:txXfrm>
        <a:off x="0" y="2244975"/>
        <a:ext cx="4419600" cy="791774"/>
      </dsp:txXfrm>
    </dsp:sp>
    <dsp:sp modelId="{D64CB5D5-837D-47FC-9E42-A26D800BC695}">
      <dsp:nvSpPr>
        <dsp:cNvPr id="0" name=""/>
        <dsp:cNvSpPr/>
      </dsp:nvSpPr>
      <dsp:spPr>
        <a:xfrm>
          <a:off x="0" y="3036749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Group C</a:t>
          </a:r>
        </a:p>
      </dsp:txBody>
      <dsp:txXfrm>
        <a:off x="35125" y="3071874"/>
        <a:ext cx="4349350" cy="649299"/>
      </dsp:txXfrm>
    </dsp:sp>
    <dsp:sp modelId="{08B7B17B-8600-44B0-B235-389E5D71D804}">
      <dsp:nvSpPr>
        <dsp:cNvPr id="0" name=""/>
        <dsp:cNvSpPr/>
      </dsp:nvSpPr>
      <dsp:spPr>
        <a:xfrm>
          <a:off x="0" y="3756300"/>
          <a:ext cx="44196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1</a:t>
          </a:r>
        </a:p>
      </dsp:txBody>
      <dsp:txXfrm>
        <a:off x="0" y="3756300"/>
        <a:ext cx="4419600" cy="49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11/16/2018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11/16/2018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11/16/2018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11/16/2018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11/16/2018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11/16/2018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11/16/2018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11/16/2018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11/16/2018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11/16/2018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11/16/2018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11/16/2018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Version-control system.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CC8A87-26DD-4232-A22F-6FC9B2AC4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" y="26504"/>
            <a:ext cx="19621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46620342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is repository?</a:t>
            </a:r>
          </a:p>
          <a:p>
            <a:r>
              <a:rPr lang="en-US" dirty="0"/>
              <a:t>What is  version-control system?</a:t>
            </a:r>
          </a:p>
          <a:p>
            <a:r>
              <a:rPr lang="en-US" dirty="0"/>
              <a:t>What is git?</a:t>
            </a:r>
          </a:p>
          <a:p>
            <a:r>
              <a:rPr lang="en-US" dirty="0"/>
              <a:t>Introduction to git.</a:t>
            </a:r>
          </a:p>
          <a:p>
            <a:r>
              <a:rPr lang="en-US" dirty="0"/>
              <a:t>Git terminologies/buzz words</a:t>
            </a:r>
          </a:p>
          <a:p>
            <a:r>
              <a:rPr lang="en-US" dirty="0"/>
              <a:t>Why git is used?</a:t>
            </a:r>
          </a:p>
          <a:p>
            <a:r>
              <a:rPr lang="en-US" dirty="0"/>
              <a:t>Where git can be used?</a:t>
            </a:r>
          </a:p>
          <a:p>
            <a:r>
              <a:rPr lang="en-US" dirty="0"/>
              <a:t>How git  can be used?</a:t>
            </a:r>
          </a:p>
          <a:p>
            <a:r>
              <a:rPr lang="en-US" dirty="0"/>
              <a:t>Features of git.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9EB9-ABE8-4BBD-BD25-DEE81B2FF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repository?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61785A0-BF4E-4BB3-B880-962869A5388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09" t="-2632" r="-6109" b="-2632"/>
          <a:stretch/>
        </p:blipFill>
        <p:spPr>
          <a:xfrm>
            <a:off x="3283227" y="1884310"/>
            <a:ext cx="2672173" cy="162089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5F99B-A301-4025-BF4E-6316EA529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05958" y="1676400"/>
            <a:ext cx="3827253" cy="447854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Its central location in which data is stored, managed and packages may be retrieved and installed on a </a:t>
            </a:r>
            <a:r>
              <a:rPr lang="en-US" sz="2800" b="1" dirty="0"/>
              <a:t>computer</a:t>
            </a:r>
            <a:r>
              <a:rPr lang="en-US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 has a hierarchical 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9A6D90-59D7-4955-A0E8-7299814B1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017" y="3572176"/>
            <a:ext cx="6150595" cy="252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5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3D37ED0-438B-424A-AC55-44F6B443A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 version-control system?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83E56397-0FE0-491A-80B5-C15F678A74D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67" b="10567"/>
          <a:stretch>
            <a:fillRect/>
          </a:stretch>
        </p:blipFill>
        <p:spPr>
          <a:xfrm>
            <a:off x="1745838" y="1884311"/>
            <a:ext cx="5669280" cy="4041648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F1C-F8EB-4B58-B344-B3354ADE1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05958" y="1752600"/>
            <a:ext cx="3751053" cy="4402348"/>
          </a:xfrm>
        </p:spPr>
        <p:txBody>
          <a:bodyPr anchor="t">
            <a:noAutofit/>
          </a:bodyPr>
          <a:lstStyle/>
          <a:p>
            <a:r>
              <a:rPr lang="en-US" sz="2400" dirty="0"/>
              <a:t>A version control system is a repository of files, often the files for the source code of computer programs, with monitored access. </a:t>
            </a:r>
          </a:p>
          <a:p>
            <a:r>
              <a:rPr lang="en-US" sz="2400" dirty="0"/>
              <a:t>Every change made to the source is tracked, along with who made the change, why they made it, and references to problems fixed, or enhancements introduced, by the change.</a:t>
            </a:r>
          </a:p>
        </p:txBody>
      </p:sp>
    </p:spTree>
    <p:extLst>
      <p:ext uri="{BB962C8B-B14F-4D97-AF65-F5344CB8AC3E}">
        <p14:creationId xmlns:p14="http://schemas.microsoft.com/office/powerpoint/2010/main" val="214350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727AC-12FC-4EAF-97E9-682786C3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5372A-98A1-4AA8-85AE-61141BD97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is a distributed, open-source version control system (VCS) that enables :-</a:t>
            </a:r>
          </a:p>
          <a:p>
            <a:pPr lvl="1"/>
            <a:r>
              <a:rPr lang="en-US" dirty="0"/>
              <a:t>store code </a:t>
            </a:r>
          </a:p>
          <a:p>
            <a:pPr lvl="1"/>
            <a:r>
              <a:rPr lang="en-US" dirty="0"/>
              <a:t>track revision history</a:t>
            </a:r>
          </a:p>
          <a:p>
            <a:pPr lvl="1"/>
            <a:r>
              <a:rPr lang="en-US" dirty="0"/>
              <a:t>merge code changes</a:t>
            </a:r>
          </a:p>
          <a:p>
            <a:pPr lvl="1"/>
            <a:r>
              <a:rPr lang="en-US" dirty="0"/>
              <a:t>revert to earlier code version when needed.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51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F371-3C4A-4F71-B227-FA866FCB9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CCBEE-0DEE-4921-98AA-90ECCF3ED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by Linus Torvalds, creator of Linux, in 2005 –  Came out of Linux development community  –  Designed to do version control on Linux kernel.</a:t>
            </a:r>
          </a:p>
          <a:p>
            <a:r>
              <a:rPr lang="en-US" dirty="0"/>
              <a:t> Goals of Git: </a:t>
            </a:r>
          </a:p>
          <a:p>
            <a:pPr lvl="1"/>
            <a:r>
              <a:rPr lang="en-US" dirty="0"/>
              <a:t>Speed</a:t>
            </a:r>
          </a:p>
          <a:p>
            <a:pPr lvl="1"/>
            <a:r>
              <a:rPr lang="en-US" dirty="0"/>
              <a:t>Support for non-linear development  (thousands of parallel branches)</a:t>
            </a:r>
          </a:p>
          <a:p>
            <a:pPr lvl="1"/>
            <a:r>
              <a:rPr lang="en-US" dirty="0"/>
              <a:t>Fully distributed </a:t>
            </a:r>
          </a:p>
          <a:p>
            <a:pPr lvl="1"/>
            <a:r>
              <a:rPr lang="en-US" dirty="0"/>
              <a:t>Able to handle large projects efficiently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56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224E3-51D5-4443-BDA7-CE28527F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terminologies/buzz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16808-291F-4B2D-A784-DA2155DDF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 git clone :- It copies the git remote repository to the local machine(local repository) .</a:t>
            </a:r>
          </a:p>
          <a:p>
            <a:r>
              <a:rPr lang="en-US" dirty="0"/>
              <a:t>&gt; git add :- </a:t>
            </a:r>
          </a:p>
        </p:txBody>
      </p:sp>
    </p:spTree>
    <p:extLst>
      <p:ext uri="{BB962C8B-B14F-4D97-AF65-F5344CB8AC3E}">
        <p14:creationId xmlns:p14="http://schemas.microsoft.com/office/powerpoint/2010/main" val="349947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257493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26981132"/>
              </p:ext>
            </p:extLst>
          </p:nvPr>
        </p:nvGraphicFramePr>
        <p:xfrm>
          <a:off x="6246813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</a:t>
                      </a:r>
                      <a:r>
                        <a:rPr lang="en-US" baseline="0" dirty="0"/>
                        <a:t> 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5793</TotalTime>
  <Words>368</Words>
  <Application>Microsoft Office PowerPoint</Application>
  <PresentationFormat>Custom</PresentationFormat>
  <Paragraphs>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Consolas</vt:lpstr>
      <vt:lpstr>Corbel</vt:lpstr>
      <vt:lpstr>Chalkboard 16x9</vt:lpstr>
      <vt:lpstr>Git</vt:lpstr>
      <vt:lpstr>Agenda</vt:lpstr>
      <vt:lpstr>What is repository?</vt:lpstr>
      <vt:lpstr>What is  version-control system?</vt:lpstr>
      <vt:lpstr>What is Git?</vt:lpstr>
      <vt:lpstr>Introduction of Git</vt:lpstr>
      <vt:lpstr>Git terminologies/buzz words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Srikanth Reddy</dc:creator>
  <cp:lastModifiedBy>Srikanth Reddy</cp:lastModifiedBy>
  <cp:revision>8</cp:revision>
  <dcterms:created xsi:type="dcterms:W3CDTF">2018-11-16T04:16:46Z</dcterms:created>
  <dcterms:modified xsi:type="dcterms:W3CDTF">2018-11-20T04:50:06Z</dcterms:modified>
</cp:coreProperties>
</file>