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45A0-3A87-440A-A40E-56BF40E2D49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91BB-D77A-428B-BC7B-8F8E09AD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Branch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F8B1-8117-4C13-A23B-B4328C4CF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0588-4A73-42D1-9C2D-FE2CBA3E1B7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A01-D171-4A9C-8883-6A75F7B5D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S7tFODKiOoIMv2IrX_1k0UXLhoRJ4SZ3ayaoEb-3hA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url.cc/nzN58n" TargetMode="External"/><Relationship Id="rId4" Type="http://schemas.openxmlformats.org/officeDocument/2006/relationships/hyperlink" Target="https://docs.google.com/spreadsheets/d/1ZUCVMoT-TsYwq-XjuQmA8R_mjxXebLykivcohCnJsTE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039" y="2509870"/>
            <a:ext cx="9144000" cy="180728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Lab6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273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8557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Lab Demo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docs.google.com/spreadsheets/d/1tS7tFODKiOoIMv2IrX_1k0UXLhoRJ4SZ3ayaoEb-3hA/edit?usp=sharing</a:t>
            </a:r>
            <a:endParaRPr lang="en-US" dirty="0" smtClean="0"/>
          </a:p>
          <a:p>
            <a:r>
              <a:rPr lang="en-US" dirty="0" smtClean="0"/>
              <a:t>Quiz Collections: Quiz1 -&gt; 20</a:t>
            </a:r>
          </a:p>
          <a:p>
            <a:r>
              <a:rPr lang="en-US" dirty="0" smtClean="0"/>
              <a:t>Lab 6 is Group work</a:t>
            </a:r>
          </a:p>
          <a:p>
            <a:pPr lvl="1"/>
            <a:r>
              <a:rPr lang="en-US" dirty="0" smtClean="0"/>
              <a:t>Please follow Group ID </a:t>
            </a:r>
            <a:r>
              <a:rPr lang="en-US" dirty="0" smtClean="0">
                <a:hlinkClick r:id="rId4"/>
              </a:rPr>
              <a:t>in cloud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https://reurl.cc/nzN58n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Hand in format (will have penalty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Please ONLY include 2 C++ </a:t>
            </a:r>
            <a:r>
              <a:rPr lang="en-US" dirty="0">
                <a:solidFill>
                  <a:srgbClr val="FF0000"/>
                </a:solidFill>
              </a:rPr>
              <a:t>codes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 direct_mapped_cache.cpp,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 set_associative_cache.cpp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and your report (*.</a:t>
            </a:r>
            <a:r>
              <a:rPr lang="en-US" dirty="0" err="1">
                <a:solidFill>
                  <a:srgbClr val="FF0000"/>
                </a:solidFill>
              </a:rPr>
              <a:t>docx</a:t>
            </a:r>
            <a:r>
              <a:rPr lang="en-US" dirty="0">
                <a:solidFill>
                  <a:srgbClr val="FF0000"/>
                </a:solidFill>
              </a:rPr>
              <a:t> or *.pdf) in the </a:t>
            </a:r>
            <a:r>
              <a:rPr lang="en-US" dirty="0" smtClean="0">
                <a:solidFill>
                  <a:srgbClr val="FF0000"/>
                </a:solidFill>
              </a:rPr>
              <a:t>zipped.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Only 1 member per group need to submit to new e3,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format: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GroupID_ID1_ID2.zip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 (e.g. G1_0816001_0816002.zip)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Deadline </a:t>
            </a:r>
            <a:r>
              <a:rPr lang="en-US" b="1" smtClean="0">
                <a:solidFill>
                  <a:srgbClr val="FF0000"/>
                </a:solidFill>
              </a:rPr>
              <a:t>2020/06/28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102"/>
            <a:ext cx="10515600" cy="4650861"/>
          </a:xfrm>
        </p:spPr>
        <p:txBody>
          <a:bodyPr numCol="2"/>
          <a:lstStyle/>
          <a:p>
            <a:r>
              <a:rPr lang="en-US" dirty="0" smtClean="0"/>
              <a:t>Direct Mapped Cache: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direct_mapped_cache.cpp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ICACHE.txt</a:t>
            </a:r>
          </a:p>
          <a:p>
            <a:pPr lvl="2">
              <a:buFontTx/>
              <a:buChar char="-"/>
            </a:pPr>
            <a:r>
              <a:rPr lang="en-US" dirty="0"/>
              <a:t>m</a:t>
            </a:r>
            <a:r>
              <a:rPr lang="en-US" dirty="0" smtClean="0"/>
              <a:t>emory traces for Instruction Memory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DCACHE.txt</a:t>
            </a:r>
          </a:p>
          <a:p>
            <a:pPr lvl="2">
              <a:buFontTx/>
              <a:buChar char="-"/>
            </a:pPr>
            <a:r>
              <a:rPr lang="en-US" dirty="0" smtClean="0"/>
              <a:t>Memory traces for Data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N-way Set Associative Cache: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set_associative_cache.cpp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LRU.txt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0359"/>
            <a:ext cx="4348566" cy="2081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86" y="4230359"/>
            <a:ext cx="5236159" cy="20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4" y="1690688"/>
            <a:ext cx="5153115" cy="4925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38" y="1994267"/>
            <a:ext cx="5721581" cy="401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2944" y="1632589"/>
            <a:ext cx="9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Cache size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173287" y="1933427"/>
            <a:ext cx="76986" cy="310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 smtClean="0"/>
              <a:t>N-way Set Associative Cache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6" y="2453740"/>
            <a:ext cx="5749419" cy="1859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6" y="4420652"/>
            <a:ext cx="5749419" cy="17814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93266" y="2667525"/>
            <a:ext cx="4777723" cy="3786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482681"/>
            <a:ext cx="898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an n-way set-associative cache simulator using LRU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block size = 64 bytes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69294" y="2513636"/>
            <a:ext cx="9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Cache size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79637" y="2814474"/>
            <a:ext cx="76986" cy="310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0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</a:p>
          <a:p>
            <a:pPr lvl="1">
              <a:buFontTx/>
              <a:buChar char="-"/>
            </a:pPr>
            <a:r>
              <a:rPr lang="en-US" dirty="0" smtClean="0"/>
              <a:t>Cache size, Block size, Hit rate, Miss rate</a:t>
            </a:r>
            <a:br>
              <a:rPr lang="en-US" dirty="0" smtClean="0"/>
            </a:b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N-way Set Associative Cache</a:t>
            </a:r>
          </a:p>
          <a:p>
            <a:pPr marL="457200" lvl="1" indent="0">
              <a:buNone/>
            </a:pPr>
            <a:r>
              <a:rPr lang="en-US" dirty="0" smtClean="0"/>
              <a:t>- Associative, Cache size, Block size, Hit rate, Miss rate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9" y="2706314"/>
            <a:ext cx="4849306" cy="78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9980"/>
          <a:stretch/>
        </p:blipFill>
        <p:spPr>
          <a:xfrm>
            <a:off x="1674299" y="4698124"/>
            <a:ext cx="5208650" cy="1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submission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Direct Mapped Cache</a:t>
            </a:r>
            <a:br>
              <a:rPr lang="en-US" dirty="0" smtClean="0"/>
            </a:br>
            <a:r>
              <a:rPr lang="en-US" dirty="0" smtClean="0"/>
              <a:t>- output result (mention on previous slide)</a:t>
            </a:r>
          </a:p>
          <a:p>
            <a:pPr marL="457200" lvl="1" indent="0">
              <a:buNone/>
            </a:pPr>
            <a:r>
              <a:rPr lang="en-US" dirty="0" smtClean="0"/>
              <a:t>	- draw graph and describe the reason for rise and fall</a:t>
            </a:r>
          </a:p>
          <a:p>
            <a:pPr marL="914400" lvl="1" indent="-457200">
              <a:buAutoNum type="arabicPeriod" startAt="2"/>
            </a:pPr>
            <a:r>
              <a:rPr lang="en-US" dirty="0" smtClean="0"/>
              <a:t>N-way Set Associative Cache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output result (mention on previous slide)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table (mention on slide 3)</a:t>
            </a:r>
          </a:p>
          <a:p>
            <a:pPr marL="457200" lvl="1" indent="0">
              <a:buNone/>
            </a:pPr>
            <a:r>
              <a:rPr lang="en-US" dirty="0" smtClean="0"/>
              <a:t>	- draw graph and describe the reason for rise and fall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128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Theme</vt:lpstr>
      <vt:lpstr>Lab6 Cache Simulator</vt:lpstr>
      <vt:lpstr>Notice</vt:lpstr>
      <vt:lpstr>Memory Trace</vt:lpstr>
      <vt:lpstr>Direct Mapped Cache</vt:lpstr>
      <vt:lpstr>N-way Set Associative Cache </vt:lpstr>
      <vt:lpstr>Output format</vt:lpstr>
      <vt:lpstr>Report submission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 Cache Simulator</dc:title>
  <dc:creator>Peter Tay</dc:creator>
  <cp:lastModifiedBy>Peter Tay</cp:lastModifiedBy>
  <cp:revision>17</cp:revision>
  <dcterms:created xsi:type="dcterms:W3CDTF">2020-06-10T22:34:40Z</dcterms:created>
  <dcterms:modified xsi:type="dcterms:W3CDTF">2020-06-11T07:49:14Z</dcterms:modified>
</cp:coreProperties>
</file>