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/>
              <a:t>單元一</a:t>
            </a:r>
            <a:r>
              <a:rPr lang="en-US" altLang="zh-TW" sz="4400" dirty="0"/>
              <a:t>-</a:t>
            </a:r>
            <a:r>
              <a:rPr lang="zh-TW" altLang="en-US" sz="4400" dirty="0"/>
              <a:t>環境建置與工具介紹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altLang="zh-TW" dirty="0" err="1"/>
              <a:t>Xampp</a:t>
            </a:r>
            <a:r>
              <a:rPr lang="en-US" altLang="zh-TW" dirty="0"/>
              <a:t>-</a:t>
            </a:r>
            <a:r>
              <a:rPr lang="zh-TW" altLang="en-US" dirty="0"/>
              <a:t>整合型伺服器套件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3999"/>
            <a:ext cx="8596668" cy="4517363"/>
          </a:xfrm>
        </p:spPr>
        <p:txBody>
          <a:bodyPr/>
          <a:lstStyle/>
          <a:p>
            <a:r>
              <a:rPr lang="en-US" altLang="zh-TW" sz="2400" dirty="0"/>
              <a:t>Apache</a:t>
            </a:r>
          </a:p>
          <a:p>
            <a:pPr lvl="1"/>
            <a:r>
              <a:rPr lang="zh-TW" altLang="en-US" sz="2000" dirty="0"/>
              <a:t>路徑設定</a:t>
            </a:r>
            <a:r>
              <a:rPr lang="en-US" altLang="zh-TW" sz="2000" dirty="0"/>
              <a:t>-</a:t>
            </a:r>
            <a:r>
              <a:rPr lang="en-US" altLang="zh-TW" sz="2000" dirty="0" err="1"/>
              <a:t>DocumentRoot</a:t>
            </a:r>
            <a:endParaRPr lang="en-US" altLang="zh-TW" sz="2000" dirty="0"/>
          </a:p>
          <a:p>
            <a:r>
              <a:rPr lang="en-US" altLang="zh-TW" sz="2400" dirty="0"/>
              <a:t>MySQL</a:t>
            </a:r>
          </a:p>
          <a:p>
            <a:pPr lvl="1"/>
            <a:r>
              <a:rPr lang="zh-TW" altLang="en-US" sz="2000" dirty="0"/>
              <a:t>帳號密碼</a:t>
            </a:r>
            <a:r>
              <a:rPr lang="en-US" altLang="zh-TW" sz="2000" dirty="0"/>
              <a:t>-</a:t>
            </a:r>
            <a:r>
              <a:rPr lang="en-US" altLang="zh-TW" sz="2000" dirty="0" err="1"/>
              <a:t>phpmyadmin</a:t>
            </a:r>
            <a:endParaRPr lang="en-US" altLang="zh-TW" sz="2000" dirty="0"/>
          </a:p>
          <a:p>
            <a:r>
              <a:rPr lang="en-US" altLang="zh-TW" sz="2400" dirty="0"/>
              <a:t>PHP</a:t>
            </a:r>
          </a:p>
          <a:p>
            <a:pPr lvl="1"/>
            <a:r>
              <a:rPr lang="zh-TW" altLang="en-US" sz="2000" dirty="0"/>
              <a:t>短標籤</a:t>
            </a:r>
            <a:r>
              <a:rPr lang="en-US" altLang="zh-TW" sz="2000" dirty="0"/>
              <a:t>-short tag</a:t>
            </a:r>
          </a:p>
          <a:p>
            <a:pPr lvl="1"/>
            <a:r>
              <a:rPr lang="zh-TW" altLang="en-US" sz="2000" dirty="0"/>
              <a:t>語系</a:t>
            </a:r>
            <a:r>
              <a:rPr lang="en-US" altLang="zh-TW" sz="2000" dirty="0"/>
              <a:t>-Date</a:t>
            </a:r>
          </a:p>
          <a:p>
            <a:pPr lvl="1"/>
            <a:r>
              <a:rPr lang="zh-TW" altLang="en-US" sz="2000" dirty="0"/>
              <a:t>上傳限制</a:t>
            </a:r>
            <a:r>
              <a:rPr lang="en-US" altLang="zh-TW" sz="2000" dirty="0"/>
              <a:t>-</a:t>
            </a:r>
            <a:r>
              <a:rPr lang="en-US" altLang="zh-TW" sz="2000" dirty="0" err="1"/>
              <a:t>upload_max_filesize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3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>
            <a:normAutofit/>
          </a:bodyPr>
          <a:lstStyle/>
          <a:p>
            <a:r>
              <a:rPr lang="en-US" altLang="zh-TW" dirty="0"/>
              <a:t>Visual Studio Code-</a:t>
            </a:r>
            <a:r>
              <a:rPr lang="zh-TW" altLang="en-US" dirty="0"/>
              <a:t>純文字編輯器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操作簡介</a:t>
            </a:r>
            <a:endParaRPr lang="en-US" altLang="zh-TW" sz="2400" dirty="0"/>
          </a:p>
          <a:p>
            <a:pPr lvl="1"/>
            <a:r>
              <a:rPr lang="zh-TW" altLang="en-US" sz="2200" dirty="0"/>
              <a:t>有檔案管理功能</a:t>
            </a:r>
            <a:endParaRPr lang="en-US" altLang="zh-TW" sz="2200" dirty="0"/>
          </a:p>
          <a:p>
            <a:pPr lvl="1"/>
            <a:r>
              <a:rPr lang="zh-TW" altLang="en-US" sz="2200" dirty="0"/>
              <a:t>支援快速鍵</a:t>
            </a:r>
            <a:endParaRPr lang="en-US" altLang="zh-TW" sz="2200" dirty="0"/>
          </a:p>
          <a:p>
            <a:pPr lvl="1"/>
            <a:r>
              <a:rPr lang="zh-TW" altLang="en-US" sz="2200" dirty="0"/>
              <a:t>內建擴充功能市集</a:t>
            </a:r>
            <a:endParaRPr lang="en-US" altLang="zh-TW" sz="2200" dirty="0"/>
          </a:p>
          <a:p>
            <a:pPr lvl="1"/>
            <a:r>
              <a:rPr lang="zh-TW" altLang="en-US" sz="2200" dirty="0"/>
              <a:t>整合</a:t>
            </a:r>
            <a:r>
              <a:rPr lang="en-US" altLang="zh-TW" sz="2200" dirty="0"/>
              <a:t>GIT</a:t>
            </a:r>
            <a:r>
              <a:rPr lang="zh-TW" altLang="en-US" sz="2200" dirty="0"/>
              <a:t>版本管理</a:t>
            </a:r>
            <a:endParaRPr lang="en-US" altLang="zh-TW" sz="2200" dirty="0"/>
          </a:p>
          <a:p>
            <a:pPr lvl="1"/>
            <a:r>
              <a:rPr lang="zh-TW" altLang="en-US" sz="2200" dirty="0"/>
              <a:t>內建終端機管理</a:t>
            </a:r>
            <a:endParaRPr lang="en-US" altLang="zh-TW" sz="2200" dirty="0"/>
          </a:p>
          <a:p>
            <a:r>
              <a:rPr lang="en-US" altLang="zh-TW" sz="2600" dirty="0"/>
              <a:t>Emmet </a:t>
            </a:r>
            <a:r>
              <a:rPr lang="zh-TW" altLang="en-US" sz="2600" dirty="0"/>
              <a:t>簡介</a:t>
            </a:r>
            <a:endParaRPr lang="en-US" altLang="zh-TW" sz="2600" dirty="0"/>
          </a:p>
          <a:p>
            <a:pPr lvl="1"/>
            <a:r>
              <a:rPr lang="en-US" altLang="zh-TW" sz="2400" dirty="0"/>
              <a:t>HTML</a:t>
            </a:r>
            <a:r>
              <a:rPr lang="zh-TW" altLang="en-US" sz="2400" dirty="0"/>
              <a:t>簡寫</a:t>
            </a:r>
            <a:endParaRPr lang="en-US" altLang="zh-TW" sz="2400" dirty="0"/>
          </a:p>
          <a:p>
            <a:pPr lvl="1"/>
            <a:r>
              <a:rPr lang="en-US" altLang="zh-TW" sz="2400" dirty="0"/>
              <a:t>CSS</a:t>
            </a:r>
            <a:r>
              <a:rPr lang="zh-TW" altLang="en-US" sz="2400" dirty="0"/>
              <a:t>簡寫</a:t>
            </a:r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109"/>
          </a:xfrm>
        </p:spPr>
        <p:txBody>
          <a:bodyPr/>
          <a:lstStyle/>
          <a:p>
            <a:r>
              <a:rPr lang="en-US" altLang="zh-TW" dirty="0"/>
              <a:t>Chrome </a:t>
            </a:r>
            <a:r>
              <a:rPr lang="en-US" altLang="zh-TW" dirty="0" err="1"/>
              <a:t>DevTool</a:t>
            </a:r>
            <a:r>
              <a:rPr lang="en-US" altLang="zh-TW" dirty="0"/>
              <a:t>– </a:t>
            </a:r>
            <a:r>
              <a:rPr lang="zh-TW" altLang="en-US" dirty="0"/>
              <a:t>開發者工具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09"/>
            <a:ext cx="8596668" cy="45086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元件檢視 </a:t>
            </a:r>
            <a:r>
              <a:rPr lang="en-US" altLang="zh-TW" sz="2800" dirty="0"/>
              <a:t>– Element</a:t>
            </a:r>
          </a:p>
          <a:p>
            <a:r>
              <a:rPr lang="zh-TW" altLang="en-US" sz="2800"/>
              <a:t>流動版面檢視</a:t>
            </a:r>
            <a:endParaRPr lang="en-US" altLang="zh-TW" sz="2800" dirty="0"/>
          </a:p>
          <a:p>
            <a:r>
              <a:rPr lang="zh-TW" altLang="en-US" sz="2800" dirty="0"/>
              <a:t>原始碼片段 </a:t>
            </a:r>
            <a:r>
              <a:rPr lang="en-US" altLang="zh-TW" sz="2800" dirty="0"/>
              <a:t>- Sources</a:t>
            </a:r>
          </a:p>
          <a:p>
            <a:r>
              <a:rPr lang="zh-TW" altLang="en-US" sz="2800" dirty="0"/>
              <a:t>網路監測 </a:t>
            </a:r>
            <a:r>
              <a:rPr lang="en-US" altLang="zh-TW" sz="2800" dirty="0"/>
              <a:t>– NETWORK</a:t>
            </a:r>
          </a:p>
          <a:p>
            <a:r>
              <a:rPr lang="zh-TW" altLang="en-US" sz="2800" dirty="0"/>
              <a:t>終端輸出</a:t>
            </a:r>
            <a:r>
              <a:rPr lang="en-US" altLang="zh-TW" sz="2800" dirty="0"/>
              <a:t> - Console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85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109"/>
          </a:xfrm>
        </p:spPr>
        <p:txBody>
          <a:bodyPr/>
          <a:lstStyle/>
          <a:p>
            <a:r>
              <a:rPr lang="en-US" altLang="zh-TW" dirty="0"/>
              <a:t>Git– </a:t>
            </a:r>
            <a:r>
              <a:rPr lang="zh-TW" altLang="en-US" dirty="0"/>
              <a:t>版本管理工具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09"/>
            <a:ext cx="8596668" cy="45086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離線式版本管理</a:t>
            </a:r>
            <a:endParaRPr lang="en-US" altLang="zh-TW" sz="2800" dirty="0"/>
          </a:p>
          <a:p>
            <a:r>
              <a:rPr lang="zh-TW" altLang="en-US" sz="2800" dirty="0"/>
              <a:t>遠端知名版本管理工具</a:t>
            </a:r>
            <a:r>
              <a:rPr lang="en-US" altLang="zh-TW" sz="2800" dirty="0"/>
              <a:t>-</a:t>
            </a:r>
            <a:r>
              <a:rPr lang="en-US" altLang="zh-TW" sz="2800" dirty="0" err="1"/>
              <a:t>github</a:t>
            </a:r>
            <a:r>
              <a:rPr lang="en-US" altLang="zh-TW" sz="2800" dirty="0"/>
              <a:t>/</a:t>
            </a:r>
            <a:r>
              <a:rPr lang="en-US" altLang="zh-TW" sz="2800" dirty="0" err="1"/>
              <a:t>gitlab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38575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117</Words>
  <Application>Microsoft Macintosh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多面向</vt:lpstr>
      <vt:lpstr>單元一-環境建置與工具介紹</vt:lpstr>
      <vt:lpstr>Xampp-整合型伺服器套件</vt:lpstr>
      <vt:lpstr>Visual Studio Code-純文字編輯器</vt:lpstr>
      <vt:lpstr>Chrome DevTool– 開發者工具</vt:lpstr>
      <vt:lpstr>Git– 版本管理工具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ChingYung Liu</cp:lastModifiedBy>
  <cp:revision>21</cp:revision>
  <dcterms:created xsi:type="dcterms:W3CDTF">2018-10-16T15:27:59Z</dcterms:created>
  <dcterms:modified xsi:type="dcterms:W3CDTF">2019-09-03T03:13:36Z</dcterms:modified>
</cp:coreProperties>
</file>