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-7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單元三</a:t>
            </a:r>
            <a:r>
              <a:rPr lang="en-US" altLang="zh-TW" dirty="0"/>
              <a:t>-PHP</a:t>
            </a:r>
            <a:r>
              <a:rPr lang="zh-TW" altLang="en-US" dirty="0"/>
              <a:t>的陣列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altLang="zh-TW" dirty="0"/>
              <a:t>KEY -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sz="2400" dirty="0"/>
              <a:t>索引</a:t>
            </a:r>
            <a:r>
              <a:rPr lang="en-US" altLang="zh-TW" sz="2400" dirty="0"/>
              <a:t>(index)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r>
              <a:rPr lang="zh-TW" altLang="en-US" sz="2400" dirty="0"/>
              <a:t>鍵值</a:t>
            </a:r>
            <a:r>
              <a:rPr lang="en-US" altLang="zh-TW" sz="2400" dirty="0"/>
              <a:t>(key)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值</a:t>
            </a:r>
            <a:r>
              <a:rPr lang="en-US" altLang="zh-TW" sz="2400" dirty="0"/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zh-TW" altLang="en-US" dirty="0"/>
              <a:t>陣列宣告方式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$a=array();</a:t>
            </a:r>
          </a:p>
          <a:p>
            <a:r>
              <a:rPr lang="en-US" altLang="zh-TW" sz="2800" dirty="0"/>
              <a:t>$a=[];</a:t>
            </a:r>
          </a:p>
          <a:p>
            <a:r>
              <a:rPr lang="en-US" altLang="zh-TW" sz="2800" dirty="0"/>
              <a:t>$a[1]=“A”;</a:t>
            </a:r>
          </a:p>
          <a:p>
            <a:r>
              <a:rPr lang="en-US" altLang="zh-TW" sz="2800" dirty="0"/>
              <a:t>$a[]=“A”;</a:t>
            </a:r>
          </a:p>
          <a:p>
            <a:r>
              <a:rPr lang="en-US" altLang="zh-TW" sz="2800" dirty="0"/>
              <a:t>$a=[“A”,”B”,”C”];</a:t>
            </a:r>
          </a:p>
          <a:p>
            <a:r>
              <a:rPr lang="en-US" altLang="zh-TW" sz="2800" dirty="0"/>
              <a:t>$a=[1=&gt;”A”,2=&gt;”B”,3=&gt;”C”];</a:t>
            </a:r>
          </a:p>
          <a:p>
            <a:r>
              <a:rPr lang="en-US" altLang="zh-TW" sz="2800" dirty="0"/>
              <a:t>$a=array(“A”,”B”,”C”);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陣列維度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一維陣列</a:t>
            </a:r>
            <a:endParaRPr lang="en-US" altLang="zh-TW" sz="2800" dirty="0"/>
          </a:p>
          <a:p>
            <a:pPr lvl="1"/>
            <a:r>
              <a:rPr lang="en-US" altLang="zh-TW" sz="2600" dirty="0"/>
              <a:t>[1,2,3,4,5]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多維陣列</a:t>
            </a:r>
            <a:endParaRPr lang="en-US" altLang="zh-TW" sz="2800" dirty="0"/>
          </a:p>
          <a:p>
            <a:pPr lvl="1"/>
            <a:r>
              <a:rPr lang="en-US" altLang="zh-TW" sz="2600" dirty="0"/>
              <a:t>[[1,2,3],[4,5,6],[7,8,9]]</a:t>
            </a:r>
          </a:p>
          <a:p>
            <a:pPr lvl="1"/>
            <a:r>
              <a:rPr lang="en-US" altLang="zh-TW" sz="2600" dirty="0"/>
              <a:t>[“</a:t>
            </a:r>
            <a:r>
              <a:rPr lang="zh-TW" altLang="en-US" sz="2600" dirty="0"/>
              <a:t>小明</a:t>
            </a:r>
            <a:r>
              <a:rPr lang="en-US" altLang="zh-TW" sz="2600" dirty="0"/>
              <a:t>”=&gt;[30,60,90],</a:t>
            </a:r>
          </a:p>
          <a:p>
            <a:pPr marL="457200" lvl="1" indent="0">
              <a:buNone/>
            </a:pPr>
            <a:r>
              <a:rPr lang="en-US" altLang="zh-TW" sz="2600" dirty="0"/>
              <a:t>     “</a:t>
            </a:r>
            <a:r>
              <a:rPr lang="zh-TW" altLang="en-US" sz="2600" dirty="0"/>
              <a:t>小華</a:t>
            </a:r>
            <a:r>
              <a:rPr lang="en-US" altLang="zh-TW" sz="2600" dirty="0"/>
              <a:t>”=&gt;[66,82,93],</a:t>
            </a:r>
          </a:p>
          <a:p>
            <a:pPr marL="457200" lvl="1" indent="0">
              <a:buNone/>
            </a:pPr>
            <a:r>
              <a:rPr lang="en-US" altLang="zh-TW" sz="2600" dirty="0"/>
              <a:t>     “</a:t>
            </a:r>
            <a:r>
              <a:rPr lang="zh-TW" altLang="en-US" sz="2600" dirty="0"/>
              <a:t>阿德</a:t>
            </a:r>
            <a:r>
              <a:rPr lang="en-US" altLang="zh-TW" sz="2600"/>
              <a:t>”=&gt;[74,43,86]]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is_array</a:t>
            </a:r>
            <a:r>
              <a:rPr lang="en-US" altLang="zh-TW" sz="2400" dirty="0"/>
              <a:t>();//</a:t>
            </a:r>
            <a:r>
              <a:rPr lang="zh-TW" altLang="en-US" sz="2400" dirty="0"/>
              <a:t>檢查是否為陣列</a:t>
            </a:r>
          </a:p>
          <a:p>
            <a:r>
              <a:rPr lang="en-US" altLang="zh-TW" sz="2400" dirty="0" err="1"/>
              <a:t>in_array</a:t>
            </a:r>
            <a:r>
              <a:rPr lang="en-US" altLang="zh-TW" sz="2400" dirty="0"/>
              <a:t>();//</a:t>
            </a:r>
            <a:r>
              <a:rPr lang="zh-TW" altLang="en-US" sz="2400" dirty="0"/>
              <a:t>檢查某值是否在陣列中</a:t>
            </a:r>
          </a:p>
          <a:p>
            <a:r>
              <a:rPr lang="en-US" altLang="zh-TW" sz="2400" dirty="0"/>
              <a:t>sort();//</a:t>
            </a:r>
            <a:r>
              <a:rPr lang="zh-TW" altLang="en-US" sz="2400" dirty="0"/>
              <a:t>排序陣列</a:t>
            </a:r>
          </a:p>
          <a:p>
            <a:r>
              <a:rPr lang="en-US" altLang="zh-TW" sz="2400" dirty="0" err="1"/>
              <a:t>rsort</a:t>
            </a:r>
            <a:r>
              <a:rPr lang="en-US" altLang="zh-TW" sz="2400" dirty="0"/>
              <a:t>();//</a:t>
            </a:r>
            <a:r>
              <a:rPr lang="zh-TW" altLang="en-US" sz="2400" dirty="0"/>
              <a:t>反序排序陣列</a:t>
            </a:r>
          </a:p>
          <a:p>
            <a:r>
              <a:rPr lang="en-US" altLang="zh-TW" sz="2400" dirty="0" err="1"/>
              <a:t>array_fill</a:t>
            </a:r>
            <a:r>
              <a:rPr lang="en-US" altLang="zh-TW" sz="2400" dirty="0"/>
              <a:t>();//</a:t>
            </a:r>
            <a:r>
              <a:rPr lang="zh-TW" altLang="en-US" sz="2400" dirty="0"/>
              <a:t>在陣列中填滿某值</a:t>
            </a:r>
          </a:p>
          <a:p>
            <a:r>
              <a:rPr lang="en-US" altLang="zh-TW" sz="2400" dirty="0" err="1"/>
              <a:t>array_search</a:t>
            </a:r>
            <a:r>
              <a:rPr lang="en-US" altLang="zh-TW" sz="2400" dirty="0"/>
              <a:t>();//</a:t>
            </a:r>
            <a:r>
              <a:rPr lang="zh-TW" altLang="en-US" sz="2400" dirty="0"/>
              <a:t>在陣列中尋找某值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8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array_keys</a:t>
            </a:r>
            <a:r>
              <a:rPr lang="en-US" altLang="zh-TW" sz="2400" dirty="0"/>
              <a:t>();//</a:t>
            </a:r>
            <a:r>
              <a:rPr lang="zh-TW" altLang="en-US" sz="2400" dirty="0"/>
              <a:t>將</a:t>
            </a:r>
            <a:r>
              <a:rPr lang="en-US" altLang="zh-TW" sz="2400" dirty="0"/>
              <a:t>key</a:t>
            </a:r>
            <a:r>
              <a:rPr lang="zh-TW" altLang="en-US" sz="2400" dirty="0"/>
              <a:t>或</a:t>
            </a:r>
            <a:r>
              <a:rPr lang="en-US" altLang="zh-TW" sz="2400" dirty="0"/>
              <a:t>index</a:t>
            </a:r>
            <a:r>
              <a:rPr lang="zh-TW" altLang="en-US" sz="2400" dirty="0"/>
              <a:t>取出為一個陣列</a:t>
            </a:r>
          </a:p>
          <a:p>
            <a:r>
              <a:rPr lang="en-US" altLang="zh-TW" sz="2400" dirty="0" err="1"/>
              <a:t>array_merge</a:t>
            </a:r>
            <a:r>
              <a:rPr lang="en-US" altLang="zh-TW" sz="2400" dirty="0"/>
              <a:t>();//</a:t>
            </a:r>
            <a:r>
              <a:rPr lang="zh-TW" altLang="en-US" sz="2400" dirty="0"/>
              <a:t>合併陣列</a:t>
            </a:r>
          </a:p>
          <a:p>
            <a:r>
              <a:rPr lang="en-US" altLang="zh-TW" sz="2400" dirty="0"/>
              <a:t>serialize();//</a:t>
            </a:r>
            <a:r>
              <a:rPr lang="zh-TW" altLang="en-US" sz="2400" dirty="0"/>
              <a:t>序列化</a:t>
            </a:r>
            <a:r>
              <a:rPr lang="en-US" altLang="zh-TW" sz="2400" dirty="0"/>
              <a:t>/</a:t>
            </a:r>
            <a:r>
              <a:rPr lang="zh-TW" altLang="en-US" sz="2400" dirty="0"/>
              <a:t>字串化陣列</a:t>
            </a:r>
          </a:p>
          <a:p>
            <a:r>
              <a:rPr lang="en-US" altLang="zh-TW" sz="2400" dirty="0" err="1"/>
              <a:t>unserialize</a:t>
            </a:r>
            <a:r>
              <a:rPr lang="en-US" altLang="zh-TW" sz="2400" dirty="0"/>
              <a:t>();//</a:t>
            </a:r>
            <a:r>
              <a:rPr lang="zh-TW" altLang="en-US" sz="2400" dirty="0"/>
              <a:t>反序列化</a:t>
            </a:r>
            <a:r>
              <a:rPr lang="en-US" altLang="zh-TW" sz="2400" dirty="0"/>
              <a:t>/</a:t>
            </a:r>
            <a:r>
              <a:rPr lang="zh-TW" altLang="en-US" sz="2400" dirty="0"/>
              <a:t>陣列化字串</a:t>
            </a:r>
          </a:p>
          <a:p>
            <a:r>
              <a:rPr lang="en-US" altLang="zh-TW" sz="2400" dirty="0"/>
              <a:t>implode();//</a:t>
            </a:r>
            <a:r>
              <a:rPr lang="zh-TW" altLang="en-US" sz="2400" dirty="0"/>
              <a:t>以字串或符號把陣列轉為字串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69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5418666" cy="517895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建立一個學生成績陣列</a:t>
            </a:r>
            <a:endParaRPr lang="en-US" altLang="zh-TW" sz="2400" dirty="0"/>
          </a:p>
          <a:p>
            <a:pPr lvl="1"/>
            <a:r>
              <a:rPr lang="zh-TW" altLang="en-US" sz="1800" dirty="0"/>
              <a:t>設計一個陣列</a:t>
            </a:r>
            <a:r>
              <a:rPr lang="en-US" altLang="zh-TW" sz="1800" dirty="0"/>
              <a:t>(</a:t>
            </a:r>
            <a:r>
              <a:rPr lang="zh-TW" altLang="en-US" sz="1800" dirty="0"/>
              <a:t>一維或多維</a:t>
            </a:r>
            <a:r>
              <a:rPr lang="en-US" altLang="zh-TW" sz="1800" dirty="0"/>
              <a:t>)</a:t>
            </a:r>
            <a:r>
              <a:rPr lang="zh-TW" altLang="en-US" sz="1800" dirty="0"/>
              <a:t>來存放學生的成績資料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把九九乘法表存入一個陣列</a:t>
            </a:r>
            <a:endParaRPr lang="en-US" altLang="zh-TW" sz="2400" dirty="0"/>
          </a:p>
          <a:p>
            <a:pPr lvl="1"/>
            <a:r>
              <a:rPr lang="zh-TW" altLang="en-US" sz="1800" dirty="0"/>
              <a:t>以迴圈的方式產生陣列內容</a:t>
            </a:r>
            <a:endParaRPr lang="en-US" altLang="zh-TW" sz="1800" dirty="0"/>
          </a:p>
          <a:p>
            <a:pPr lvl="1"/>
            <a:r>
              <a:rPr lang="zh-TW" altLang="en-US" sz="1800" dirty="0"/>
              <a:t>再以迴圈的方式將陣列內容印出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威力彩電腦選號沒有重覆號碼</a:t>
            </a:r>
            <a:endParaRPr lang="en-US" altLang="zh-TW" sz="2400" dirty="0"/>
          </a:p>
          <a:p>
            <a:pPr lvl="1"/>
            <a:r>
              <a:rPr lang="zh-TW" altLang="en-US" sz="1800" dirty="0"/>
              <a:t>將亂數產生的號碼存入陣列中</a:t>
            </a:r>
            <a:endParaRPr lang="en-US" altLang="zh-TW" sz="1800" dirty="0"/>
          </a:p>
          <a:p>
            <a:pPr lvl="1"/>
            <a:r>
              <a:rPr lang="zh-TW" altLang="en-US" sz="1800" dirty="0"/>
              <a:t>每次存入新的號碼時需先檢查有沒有重覆的號碼</a:t>
            </a:r>
            <a:endParaRPr lang="en-US" altLang="zh-TW" sz="1800" dirty="0"/>
          </a:p>
          <a:p>
            <a:pPr lvl="1"/>
            <a:r>
              <a:rPr lang="zh-TW" altLang="en-US" sz="1800" dirty="0"/>
              <a:t>將完成的號碼陣列印出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58E4C-F645-471B-83A4-8AC993C3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5953"/>
            <a:ext cx="5667910" cy="34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8596668" cy="466540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找出五百年內的閏年</a:t>
            </a:r>
            <a:endParaRPr lang="en-US" altLang="zh-TW" sz="2400" dirty="0"/>
          </a:p>
          <a:p>
            <a:pPr lvl="1"/>
            <a:r>
              <a:rPr lang="zh-TW" altLang="en-US" sz="1800" dirty="0"/>
              <a:t>請依照閏年的公式找出五百年內的閏年</a:t>
            </a:r>
            <a:endParaRPr lang="en-US" altLang="zh-TW" sz="1800" dirty="0"/>
          </a:p>
          <a:p>
            <a:pPr lvl="1"/>
            <a:r>
              <a:rPr lang="zh-TW" altLang="en-US" sz="1800" dirty="0"/>
              <a:t>請以陣列來儲存閏年年份並印出</a:t>
            </a:r>
            <a:endParaRPr lang="en-US" altLang="zh-TW" sz="18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已知西元</a:t>
            </a:r>
            <a:r>
              <a:rPr lang="en-US" altLang="zh-TW" sz="2400" dirty="0"/>
              <a:t>1024</a:t>
            </a:r>
            <a:r>
              <a:rPr lang="zh-TW" altLang="en-US" sz="2400" dirty="0"/>
              <a:t>年為甲子年，提供一個西元年份，輸出天干地支的年別</a:t>
            </a:r>
            <a:endParaRPr lang="en-US" altLang="zh-TW" sz="2400" dirty="0"/>
          </a:p>
          <a:p>
            <a:pPr lvl="1"/>
            <a:r>
              <a:rPr lang="zh-TW" altLang="en-US" sz="1800" dirty="0"/>
              <a:t>天干：甲乙丙丁戊己庚辛壬癸</a:t>
            </a:r>
            <a:endParaRPr lang="en-US" altLang="zh-TW" sz="1800" dirty="0"/>
          </a:p>
          <a:p>
            <a:pPr lvl="1"/>
            <a:r>
              <a:rPr lang="zh-TW" altLang="en-US" sz="1800" dirty="0"/>
              <a:t>地支：乙丑寅卯辰巳午未申酉戌亥</a:t>
            </a:r>
            <a:endParaRPr lang="en-US" altLang="zh-TW" sz="18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在不產生新陣列的狀況，將一個陣列的元素順序反向。</a:t>
            </a:r>
            <a:endParaRPr lang="en-US" altLang="zh-TW" sz="2400" dirty="0"/>
          </a:p>
          <a:p>
            <a:pPr lvl="1"/>
            <a:r>
              <a:rPr lang="en-US" altLang="zh-TW" sz="1800" dirty="0"/>
              <a:t>$a=[2,4,6,1,8] =&gt; $a=[8,1,6,4,2]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89536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386</Words>
  <Application>Microsoft Office PowerPoint</Application>
  <PresentationFormat>寬螢幕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單元三-PHP的陣列</vt:lpstr>
      <vt:lpstr>KEY - VALUE</vt:lpstr>
      <vt:lpstr>陣列宣告方式</vt:lpstr>
      <vt:lpstr>陣列維度</vt:lpstr>
      <vt:lpstr>陣列常用函式</vt:lpstr>
      <vt:lpstr>陣列常用函式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57</cp:revision>
  <dcterms:created xsi:type="dcterms:W3CDTF">2018-10-16T15:27:59Z</dcterms:created>
  <dcterms:modified xsi:type="dcterms:W3CDTF">2019-09-27T08:38:34Z</dcterms:modified>
</cp:coreProperties>
</file>