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7E63D-6250-CC49-9C50-74068C9A65BC}" type="datetimeFigureOut">
              <a:rPr kumimoji="1" lang="zh-TW" altLang="en-US" smtClean="0"/>
              <a:t>2020/4/10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AC7EF-16DE-8345-A264-05521C02852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953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AC7EF-16DE-8345-A264-05521C02852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008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php/php_ref_date.asp" TargetMode="External"/><Relationship Id="rId2" Type="http://schemas.openxmlformats.org/officeDocument/2006/relationships/hyperlink" Target="https://www.php.net/manual/zh/function.dat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/>
              <a:t>單元四</a:t>
            </a:r>
            <a:r>
              <a:rPr lang="en-US" altLang="zh-TW" sz="4800" dirty="0"/>
              <a:t>-</a:t>
            </a:r>
            <a:r>
              <a:rPr lang="zh-TW" altLang="en-US" sz="4800" dirty="0"/>
              <a:t>字串處理與日期處理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/>
          <a:lstStyle/>
          <a:p>
            <a:r>
              <a:rPr lang="zh-TW" altLang="en-US" dirty="0"/>
              <a:t>字串常用函式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substr</a:t>
            </a:r>
            <a:r>
              <a:rPr lang="en-US" altLang="zh-TW" sz="2800" dirty="0"/>
              <a:t>(); / </a:t>
            </a:r>
            <a:r>
              <a:rPr lang="en-US" altLang="zh-TW" sz="2800" dirty="0" err="1"/>
              <a:t>mb_substr</a:t>
            </a:r>
            <a:r>
              <a:rPr lang="en-US" altLang="zh-TW" sz="2800" dirty="0"/>
              <a:t>()</a:t>
            </a:r>
          </a:p>
          <a:p>
            <a:r>
              <a:rPr lang="en-US" altLang="zh-TW" sz="2800" dirty="0"/>
              <a:t>trim(); //</a:t>
            </a:r>
            <a:r>
              <a:rPr lang="zh-TW" altLang="en-US" sz="2800" dirty="0"/>
              <a:t>去除頭尾空白</a:t>
            </a:r>
            <a:endParaRPr lang="en-US" altLang="zh-TW" sz="2800" dirty="0"/>
          </a:p>
          <a:p>
            <a:r>
              <a:rPr lang="en-US" altLang="zh-TW" sz="2800" dirty="0" err="1"/>
              <a:t>str_repeat</a:t>
            </a:r>
            <a:r>
              <a:rPr lang="en-US" altLang="zh-TW" sz="2800" dirty="0"/>
              <a:t>(); //</a:t>
            </a:r>
            <a:r>
              <a:rPr lang="zh-TW" altLang="en-US" sz="2800" dirty="0"/>
              <a:t>重覆指定字元</a:t>
            </a:r>
            <a:endParaRPr lang="en-US" altLang="zh-TW" sz="2800" dirty="0"/>
          </a:p>
          <a:p>
            <a:r>
              <a:rPr lang="en-US" altLang="zh-TW" sz="2800" dirty="0" err="1"/>
              <a:t>str_replace</a:t>
            </a:r>
            <a:r>
              <a:rPr lang="en-US" altLang="zh-TW" sz="2800" dirty="0"/>
              <a:t>(); //</a:t>
            </a:r>
            <a:r>
              <a:rPr lang="zh-TW" altLang="en-US" sz="2800" dirty="0"/>
              <a:t>取代字串</a:t>
            </a:r>
            <a:endParaRPr lang="en-US" altLang="zh-TW" sz="2800" dirty="0"/>
          </a:p>
          <a:p>
            <a:r>
              <a:rPr lang="en-US" altLang="zh-TW" sz="2800" dirty="0"/>
              <a:t>explode(); //</a:t>
            </a:r>
            <a:r>
              <a:rPr lang="zh-TW" altLang="en-US" sz="2800" dirty="0"/>
              <a:t>以特定字串</a:t>
            </a:r>
            <a:r>
              <a:rPr lang="en-US" altLang="zh-TW" sz="2800" dirty="0"/>
              <a:t>/</a:t>
            </a:r>
            <a:r>
              <a:rPr lang="zh-TW" altLang="en-US" sz="2800" dirty="0"/>
              <a:t>字元分割字串</a:t>
            </a:r>
            <a:endParaRPr lang="en-US" altLang="zh-TW" sz="2800" dirty="0"/>
          </a:p>
          <a:p>
            <a:r>
              <a:rPr lang="en-US" altLang="zh-TW" sz="2800" dirty="0" err="1"/>
              <a:t>strpos</a:t>
            </a:r>
            <a:r>
              <a:rPr lang="en-US" altLang="zh-TW" sz="2800" dirty="0"/>
              <a:t>(); //</a:t>
            </a:r>
            <a:r>
              <a:rPr lang="zh-TW" altLang="en-US" sz="2800" dirty="0"/>
              <a:t>返回某字元在字串中首次出現的位置</a:t>
            </a:r>
            <a:endParaRPr lang="en-US" altLang="zh-TW" sz="2800" dirty="0"/>
          </a:p>
          <a:p>
            <a:r>
              <a:rPr lang="en-US" altLang="zh-TW" sz="2800" dirty="0" err="1"/>
              <a:t>strlen</a:t>
            </a:r>
            <a:r>
              <a:rPr lang="en-US" altLang="zh-TW" sz="2800" dirty="0"/>
              <a:t>(); //</a:t>
            </a:r>
            <a:r>
              <a:rPr lang="zh-TW" altLang="en-US" sz="2800" dirty="0"/>
              <a:t>字串長度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日期處理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Date(“</a:t>
            </a:r>
            <a:r>
              <a:rPr lang="en-US" altLang="zh-TW" sz="2400" dirty="0" err="1"/>
              <a:t>Y-m-d”,$time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strtotime</a:t>
            </a:r>
            <a:r>
              <a:rPr lang="en-US" altLang="zh-TW" sz="2400" dirty="0"/>
              <a:t>(“+1 days”,$</a:t>
            </a:r>
            <a:r>
              <a:rPr lang="en-US" altLang="zh-TW" sz="2400" dirty="0" err="1"/>
              <a:t>date_string</a:t>
            </a:r>
            <a:r>
              <a:rPr lang="en-US" altLang="zh-TW" sz="2400" dirty="0"/>
              <a:t>)</a:t>
            </a:r>
          </a:p>
          <a:p>
            <a:r>
              <a:rPr lang="en" altLang="zh-TW" sz="2400" dirty="0">
                <a:hlinkClick r:id="rId2"/>
              </a:rPr>
              <a:t>https://www.php.net/manual/zh/function.date.php</a:t>
            </a:r>
            <a:endParaRPr lang="en-US" altLang="zh-TW" sz="2400" dirty="0"/>
          </a:p>
          <a:p>
            <a:r>
              <a:rPr lang="en" altLang="zh-TW" sz="2400" dirty="0">
                <a:hlinkClick r:id="rId3"/>
              </a:rPr>
              <a:t>https://www.w3school.com.cn/php/php_ref_date.asp</a:t>
            </a:r>
            <a:endParaRPr lang="en" altLang="zh-TW" sz="2400" dirty="0"/>
          </a:p>
          <a:p>
            <a:r>
              <a:rPr lang="zh-TW" altLang="en-US" sz="2400" dirty="0"/>
              <a:t>基本單位是秒</a:t>
            </a:r>
            <a:endParaRPr lang="en-US" altLang="zh-TW" sz="2400" dirty="0"/>
          </a:p>
          <a:p>
            <a:pPr marL="0" indent="0">
              <a:buNone/>
            </a:pPr>
            <a:endParaRPr lang="en" altLang="zh-TW" sz="24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29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9637920" cy="4613156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字串處理</a:t>
            </a:r>
            <a:r>
              <a:rPr lang="en-US" altLang="zh-TW" sz="2800" dirty="0"/>
              <a:t>:</a:t>
            </a:r>
          </a:p>
          <a:p>
            <a:pPr lvl="1"/>
            <a:r>
              <a:rPr lang="zh-TW" altLang="en-US" sz="2400" dirty="0"/>
              <a:t>將</a:t>
            </a:r>
            <a:r>
              <a:rPr lang="en-US" altLang="zh-TW" sz="2400" dirty="0"/>
              <a:t>”aaddw1123”</a:t>
            </a:r>
            <a:r>
              <a:rPr lang="zh-TW" altLang="en-US" sz="2400" dirty="0"/>
              <a:t>改成</a:t>
            </a:r>
            <a:r>
              <a:rPr lang="en-US" altLang="zh-TW" sz="2400" dirty="0"/>
              <a:t>”*********”</a:t>
            </a:r>
          </a:p>
          <a:p>
            <a:pPr lvl="1"/>
            <a:r>
              <a:rPr lang="zh-TW" altLang="en-US" sz="2400" dirty="0"/>
              <a:t>將</a:t>
            </a:r>
            <a:r>
              <a:rPr lang="en-US" altLang="zh-TW" sz="2400" dirty="0"/>
              <a:t>”</a:t>
            </a:r>
            <a:r>
              <a:rPr lang="en-US" altLang="zh-TW" sz="2400" dirty="0" err="1"/>
              <a:t>this,is,a,book</a:t>
            </a:r>
            <a:r>
              <a:rPr lang="en-US" altLang="zh-TW" sz="2400" dirty="0"/>
              <a:t>”</a:t>
            </a:r>
            <a:r>
              <a:rPr lang="zh-TW" altLang="en-US" sz="2400" dirty="0"/>
              <a:t>依</a:t>
            </a:r>
            <a:r>
              <a:rPr lang="en-US" altLang="zh-TW" sz="2400" dirty="0"/>
              <a:t>”,”</a:t>
            </a:r>
            <a:r>
              <a:rPr lang="zh-TW" altLang="en-US" sz="2400" dirty="0"/>
              <a:t>切割後成為陣列</a:t>
            </a:r>
            <a:endParaRPr lang="en-US" altLang="zh-TW" sz="2400" dirty="0"/>
          </a:p>
          <a:p>
            <a:pPr lvl="1"/>
            <a:r>
              <a:rPr lang="zh-TW" altLang="en-US" sz="2400" dirty="0"/>
              <a:t>將上例陣列重新組合成</a:t>
            </a:r>
            <a:r>
              <a:rPr lang="en-US" altLang="zh-TW" sz="2400" dirty="0"/>
              <a:t>“this is a book”</a:t>
            </a:r>
          </a:p>
          <a:p>
            <a:pPr lvl="1"/>
            <a:r>
              <a:rPr lang="zh-TW" altLang="en-US" sz="2400" dirty="0"/>
              <a:t>將</a:t>
            </a:r>
            <a:r>
              <a:rPr lang="en-US" altLang="zh-TW" sz="2400" b="1" dirty="0"/>
              <a:t>” The reason why a great man is great is that he resolves to be a great man</a:t>
            </a:r>
            <a:r>
              <a:rPr lang="en-US" altLang="zh-TW" sz="2400" dirty="0"/>
              <a:t>”</a:t>
            </a:r>
            <a:r>
              <a:rPr lang="zh-TW" altLang="en-US" sz="2400" dirty="0"/>
              <a:t>只取前十字成為</a:t>
            </a:r>
            <a:r>
              <a:rPr lang="en-US" altLang="zh-TW" sz="2400" dirty="0"/>
              <a:t>” </a:t>
            </a:r>
            <a:r>
              <a:rPr lang="en-US" altLang="zh-TW" sz="2400" b="1" dirty="0"/>
              <a:t>The reason</a:t>
            </a:r>
            <a:r>
              <a:rPr lang="en-US" altLang="zh-TW" sz="2400" dirty="0"/>
              <a:t>…”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日曆製作</a:t>
            </a:r>
            <a:endParaRPr lang="en-US" altLang="zh-TW" sz="2800" dirty="0"/>
          </a:p>
          <a:p>
            <a:pPr lvl="1"/>
            <a:r>
              <a:rPr lang="zh-TW" altLang="en-US" sz="2400" dirty="0"/>
              <a:t>以表格方式呈現整個月份的日期</a:t>
            </a:r>
            <a:endParaRPr lang="en-US" altLang="zh-TW" sz="2400" dirty="0"/>
          </a:p>
          <a:p>
            <a:pPr lvl="1"/>
            <a:r>
              <a:rPr lang="zh-TW" altLang="en-US" sz="2400" dirty="0"/>
              <a:t>可以在特殊日期中顯示資訊</a:t>
            </a:r>
            <a:r>
              <a:rPr lang="en-US" altLang="zh-TW" sz="2400" dirty="0"/>
              <a:t>(</a:t>
            </a:r>
            <a:r>
              <a:rPr lang="zh-TW" altLang="en-US" sz="2400" dirty="0"/>
              <a:t>假日或紀念日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034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FBBB-E2B0-42F5-A6D4-BB6D6649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7ADAA-55E4-45C7-BA3F-FA9319F9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計算距離自己下一次生日還有幾天</a:t>
            </a:r>
            <a:endParaRPr lang="en-US" altLang="zh-TW" sz="2800" dirty="0"/>
          </a:p>
          <a:p>
            <a:r>
              <a:rPr lang="zh-TW" altLang="en-US" sz="2800" dirty="0"/>
              <a:t>關鍵字放大</a:t>
            </a:r>
            <a:endParaRPr lang="en-US" altLang="zh-TW" sz="2800" dirty="0"/>
          </a:p>
          <a:p>
            <a:pPr lvl="1"/>
            <a:r>
              <a:rPr lang="zh-TW" altLang="en-US" sz="2600" dirty="0"/>
              <a:t>給定一個句子，將指定的關鍵字放大</a:t>
            </a:r>
            <a:endParaRPr lang="en-US" altLang="zh-TW" sz="2600" dirty="0"/>
          </a:p>
          <a:p>
            <a:pPr lvl="1"/>
            <a:r>
              <a:rPr lang="en-US" altLang="zh-TW" sz="2600" dirty="0"/>
              <a:t>“</a:t>
            </a:r>
            <a:r>
              <a:rPr lang="zh-TW" altLang="en-US" sz="2600" dirty="0"/>
              <a:t>學會</a:t>
            </a:r>
            <a:r>
              <a:rPr lang="en-US" altLang="zh-TW" sz="2600" dirty="0"/>
              <a:t>PHP</a:t>
            </a:r>
            <a:r>
              <a:rPr lang="zh-TW" altLang="en-US" sz="2600" dirty="0"/>
              <a:t>網頁程式設計，薪水會加倍，工作會好找</a:t>
            </a:r>
            <a:r>
              <a:rPr lang="en-US" altLang="zh-TW" sz="2600" dirty="0"/>
              <a:t>”</a:t>
            </a:r>
          </a:p>
          <a:p>
            <a:pPr lvl="1"/>
            <a:r>
              <a:rPr lang="zh-TW" altLang="en-US" sz="2600" dirty="0"/>
              <a:t>請將上句中的</a:t>
            </a:r>
            <a:r>
              <a:rPr lang="en-US" altLang="zh-TW" sz="2600" dirty="0"/>
              <a:t>”</a:t>
            </a:r>
            <a:r>
              <a:rPr lang="zh-TW" altLang="en-US" sz="2600" dirty="0"/>
              <a:t>程式設計</a:t>
            </a:r>
            <a:r>
              <a:rPr lang="en-US" altLang="zh-TW" sz="2600" dirty="0"/>
              <a:t>”</a:t>
            </a:r>
            <a:r>
              <a:rPr lang="zh-TW" altLang="en-US" sz="2600" dirty="0"/>
              <a:t>放大字型或變色</a:t>
            </a:r>
            <a:r>
              <a:rPr lang="en-US" altLang="zh-TW" sz="2600" dirty="0"/>
              <a:t>.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6096194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224</Words>
  <Application>Microsoft Office PowerPoint</Application>
  <PresentationFormat>寬螢幕</PresentationFormat>
  <Paragraphs>31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單元四-字串處理與日期處理</vt:lpstr>
      <vt:lpstr>字串常用函式</vt:lpstr>
      <vt:lpstr>日期處理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46</cp:revision>
  <dcterms:created xsi:type="dcterms:W3CDTF">2018-10-16T15:27:59Z</dcterms:created>
  <dcterms:modified xsi:type="dcterms:W3CDTF">2020-04-10T07:57:04Z</dcterms:modified>
</cp:coreProperties>
</file>