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"/>
  </p:notesMasterIdLst>
  <p:sldIdLst>
    <p:sldId id="373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D494A98-6235-4BB1-9645-85DE5985337C}">
          <p14:sldIdLst>
            <p14:sldId id="373"/>
          </p14:sldIdLst>
        </p14:section>
        <p14:section name="未命名的章節" id="{8BC2DC12-6DD4-4CA5-898B-09D856BB9C2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96A1B"/>
    <a:srgbClr val="434342"/>
    <a:srgbClr val="CC66FF"/>
    <a:srgbClr val="7C984A"/>
    <a:srgbClr val="0000FF"/>
    <a:srgbClr val="797B7E"/>
    <a:srgbClr val="08A1D9"/>
    <a:srgbClr val="DA6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40" autoAdjust="0"/>
  </p:normalViewPr>
  <p:slideViewPr>
    <p:cSldViewPr>
      <p:cViewPr>
        <p:scale>
          <a:sx n="100" d="100"/>
          <a:sy n="100" d="100"/>
        </p:scale>
        <p:origin x="946" y="-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C8A0B-7717-4834-9709-B1C3855C983A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F9D15-F6A2-441F-B74D-5816D5E2B3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61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F9D15-F6A2-441F-B74D-5816D5E2B32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32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AED-57FF-4753-9F7D-EEEF56DA9FA0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64F4-5388-4D6D-BEA7-B9F7C1178E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AED-57FF-4753-9F7D-EEEF56DA9FA0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64F4-5388-4D6D-BEA7-B9F7C1178E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AED-57FF-4753-9F7D-EEEF56DA9FA0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24D64F4-5388-4D6D-BEA7-B9F7C1178E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C440AED-57FF-4753-9F7D-EEEF56DA9FA0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64F4-5388-4D6D-BEA7-B9F7C1178E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AED-57FF-4753-9F7D-EEEF56DA9FA0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64F4-5388-4D6D-BEA7-B9F7C1178E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AED-57FF-4753-9F7D-EEEF56DA9FA0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64F4-5388-4D6D-BEA7-B9F7C1178E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20744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78112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AED-57FF-4753-9F7D-EEEF56DA9FA0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64F4-5388-4D6D-BEA7-B9F7C1178E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20744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AED-57FF-4753-9F7D-EEEF56DA9FA0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64F4-5388-4D6D-BEA7-B9F7C1178E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86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AED-57FF-4753-9F7D-EEEF56DA9FA0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64F4-5388-4D6D-BEA7-B9F7C1178E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050904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652120" y="1600200"/>
            <a:ext cx="30600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AED-57FF-4753-9F7D-EEEF56DA9FA0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64F4-5388-4D6D-BEA7-B9F7C1178E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03468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635896" y="1600200"/>
            <a:ext cx="504056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AED-57FF-4753-9F7D-EEEF56DA9FA0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64F4-5388-4D6D-BEA7-B9F7C1178E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91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960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08456" y="1600200"/>
            <a:ext cx="40680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AED-57FF-4753-9F7D-EEEF56DA9FA0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64F4-5388-4D6D-BEA7-B9F7C1178E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13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AED-57FF-4753-9F7D-EEEF56DA9FA0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D64F4-5388-4D6D-BEA7-B9F7C1178E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857500"/>
            <a:ext cx="8352928" cy="1143000"/>
          </a:xfrm>
        </p:spPr>
        <p:txBody>
          <a:bodyPr anchor="ctr">
            <a:normAutofit/>
          </a:bodyPr>
          <a:lstStyle>
            <a:lvl1pPr algn="l">
              <a:defRPr sz="5400" b="1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0AED-57FF-4753-9F7D-EEEF56DA9FA0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4D64F4-5388-4D6D-BEA7-B9F7C1178E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74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C440AED-57FF-4753-9F7D-EEEF56DA9FA0}" type="datetimeFigureOut">
              <a:rPr lang="zh-TW" altLang="en-US" smtClean="0"/>
              <a:t>2016/8/10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4D64F4-5388-4D6D-BEA7-B9F7C1178E8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87" r:id="rId3"/>
    <p:sldLayoutId id="2147483975" r:id="rId4"/>
    <p:sldLayoutId id="2147483976" r:id="rId5"/>
    <p:sldLayoutId id="2147483985" r:id="rId6"/>
    <p:sldLayoutId id="2147483986" r:id="rId7"/>
    <p:sldLayoutId id="2147483977" r:id="rId8"/>
    <p:sldLayoutId id="2147483984" r:id="rId9"/>
    <p:sldLayoutId id="2147483979" r:id="rId10"/>
    <p:sldLayoutId id="2147483980" r:id="rId11"/>
    <p:sldLayoutId id="2147483981" r:id="rId12"/>
    <p:sldLayoutId id="2147483982" r:id="rId13"/>
    <p:sldLayoutId id="2147483983" r:id="rId14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" y="2996952"/>
            <a:ext cx="1012500" cy="180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6" y="800909"/>
            <a:ext cx="1012500" cy="180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22" y="1867540"/>
            <a:ext cx="1012500" cy="180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2" y="2294603"/>
            <a:ext cx="1012500" cy="18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20" y="4982492"/>
            <a:ext cx="1012500" cy="180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55" y="2039864"/>
            <a:ext cx="1012500" cy="180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95" y="836712"/>
            <a:ext cx="1012500" cy="180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220" y="1201908"/>
            <a:ext cx="1012500" cy="180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84" y="3092200"/>
            <a:ext cx="1012500" cy="180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52" y="4956322"/>
            <a:ext cx="1012500" cy="180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10" y="4892200"/>
            <a:ext cx="1012500" cy="180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65" y="359353"/>
            <a:ext cx="1012500" cy="1800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13" y="4892200"/>
            <a:ext cx="1012500" cy="1800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85" y="4201244"/>
            <a:ext cx="1012500" cy="1800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69" y="344306"/>
            <a:ext cx="1012500" cy="1800000"/>
          </a:xfrm>
          <a:prstGeom prst="rect">
            <a:avLst/>
          </a:prstGeom>
        </p:spPr>
      </p:pic>
      <p:cxnSp>
        <p:nvCxnSpPr>
          <p:cNvPr id="19" name="直線單箭頭接點 27"/>
          <p:cNvCxnSpPr/>
          <p:nvPr/>
        </p:nvCxnSpPr>
        <p:spPr>
          <a:xfrm flipV="1">
            <a:off x="1043047" y="3267082"/>
            <a:ext cx="619328" cy="521758"/>
          </a:xfrm>
          <a:prstGeom prst="bentConnector3">
            <a:avLst>
              <a:gd name="adj1" fmla="val 50000"/>
            </a:avLst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871116" y="6093296"/>
            <a:ext cx="1978339" cy="0"/>
          </a:xfrm>
          <a:prstGeom prst="straightConnector1">
            <a:avLst/>
          </a:prstGeom>
          <a:ln w="28575">
            <a:solidFill>
              <a:srgbClr val="9933FF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11560" y="2636712"/>
            <a:ext cx="0" cy="576264"/>
          </a:xfrm>
          <a:prstGeom prst="straightConnector1">
            <a:avLst/>
          </a:prstGeom>
          <a:ln w="28575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線單箭頭接點 27"/>
          <p:cNvCxnSpPr/>
          <p:nvPr/>
        </p:nvCxnSpPr>
        <p:spPr>
          <a:xfrm rot="5400000" flipH="1" flipV="1">
            <a:off x="4250877" y="1972541"/>
            <a:ext cx="1419278" cy="876014"/>
          </a:xfrm>
          <a:prstGeom prst="bentConnector3">
            <a:avLst>
              <a:gd name="adj1" fmla="val 185"/>
            </a:avLst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線單箭頭接點 27"/>
          <p:cNvCxnSpPr>
            <a:endCxn id="9" idx="1"/>
          </p:cNvCxnSpPr>
          <p:nvPr/>
        </p:nvCxnSpPr>
        <p:spPr>
          <a:xfrm rot="5400000" flipH="1" flipV="1">
            <a:off x="6142836" y="1740940"/>
            <a:ext cx="787486" cy="779031"/>
          </a:xfrm>
          <a:prstGeom prst="bentConnector2">
            <a:avLst/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線單箭頭接點 27"/>
          <p:cNvCxnSpPr>
            <a:endCxn id="11" idx="1"/>
          </p:cNvCxnSpPr>
          <p:nvPr/>
        </p:nvCxnSpPr>
        <p:spPr>
          <a:xfrm>
            <a:off x="6794449" y="3256007"/>
            <a:ext cx="1194235" cy="73619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線單箭頭接點 27"/>
          <p:cNvCxnSpPr/>
          <p:nvPr/>
        </p:nvCxnSpPr>
        <p:spPr>
          <a:xfrm rot="5400000" flipH="1" flipV="1">
            <a:off x="1702275" y="1269430"/>
            <a:ext cx="1110016" cy="874772"/>
          </a:xfrm>
          <a:prstGeom prst="bentConnector2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827291" y="2870868"/>
            <a:ext cx="1111304" cy="23027"/>
          </a:xfrm>
          <a:prstGeom prst="straightConnector1">
            <a:avLst/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2555776" y="2636712"/>
            <a:ext cx="11521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線單箭頭接點 27"/>
          <p:cNvCxnSpPr>
            <a:endCxn id="13" idx="0"/>
          </p:cNvCxnSpPr>
          <p:nvPr/>
        </p:nvCxnSpPr>
        <p:spPr>
          <a:xfrm rot="16200000" flipH="1">
            <a:off x="2043124" y="3532864"/>
            <a:ext cx="1895248" cy="823423"/>
          </a:xfrm>
          <a:prstGeom prst="bentConnector3">
            <a:avLst>
              <a:gd name="adj1" fmla="val -237"/>
            </a:avLst>
          </a:prstGeom>
          <a:ln w="28575">
            <a:solidFill>
              <a:srgbClr val="F96A1B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1979712" y="3555214"/>
            <a:ext cx="0" cy="1336986"/>
          </a:xfrm>
          <a:prstGeom prst="straightConnector1">
            <a:avLst/>
          </a:prstGeom>
          <a:ln w="28575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6724857" y="6083014"/>
            <a:ext cx="439431" cy="10282"/>
          </a:xfrm>
          <a:prstGeom prst="straightConnector1">
            <a:avLst/>
          </a:prstGeom>
          <a:ln w="28575">
            <a:solidFill>
              <a:srgbClr val="9933FF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直線單箭頭接點 27"/>
          <p:cNvCxnSpPr/>
          <p:nvPr/>
        </p:nvCxnSpPr>
        <p:spPr>
          <a:xfrm flipV="1">
            <a:off x="3839078" y="5175660"/>
            <a:ext cx="903691" cy="487291"/>
          </a:xfrm>
          <a:prstGeom prst="bentConnector3">
            <a:avLst>
              <a:gd name="adj1" fmla="val 50000"/>
            </a:avLst>
          </a:prstGeom>
          <a:ln w="28575">
            <a:solidFill>
              <a:srgbClr val="F96A1B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線單箭頭接點 27"/>
          <p:cNvCxnSpPr/>
          <p:nvPr/>
        </p:nvCxnSpPr>
        <p:spPr>
          <a:xfrm flipV="1">
            <a:off x="1137630" y="3437696"/>
            <a:ext cx="4644319" cy="1085444"/>
          </a:xfrm>
          <a:prstGeom prst="bentConnector3">
            <a:avLst>
              <a:gd name="adj1" fmla="val 88362"/>
            </a:avLst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6201" y="4654934"/>
            <a:ext cx="1437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solidFill>
                  <a:srgbClr val="FFFF00"/>
                </a:solidFill>
              </a:rPr>
              <a:t>a</a:t>
            </a:r>
            <a:r>
              <a:rPr lang="en-US" altLang="zh-TW" sz="1200" dirty="0" err="1" smtClean="0">
                <a:solidFill>
                  <a:srgbClr val="FFFF00"/>
                </a:solidFill>
              </a:rPr>
              <a:t>ctivity_care_main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852" y="2417871"/>
            <a:ext cx="1474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solidFill>
                  <a:srgbClr val="FFFF00"/>
                </a:solidFill>
              </a:rPr>
              <a:t>a</a:t>
            </a:r>
            <a:r>
              <a:rPr lang="en-US" altLang="zh-TW" sz="1200" dirty="0" err="1" smtClean="0">
                <a:solidFill>
                  <a:srgbClr val="FFFF00"/>
                </a:solidFill>
              </a:rPr>
              <a:t>ctivity_care_mydd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405896" y="3759911"/>
            <a:ext cx="172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solidFill>
                  <a:srgbClr val="FFFF00"/>
                </a:solidFill>
              </a:rPr>
              <a:t>a</a:t>
            </a:r>
            <a:r>
              <a:rPr lang="en-US" altLang="zh-TW" sz="1200" dirty="0" err="1" smtClean="0">
                <a:solidFill>
                  <a:srgbClr val="FFFF00"/>
                </a:solidFill>
              </a:rPr>
              <a:t>ctivity_care_adddd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02194" y="3862316"/>
            <a:ext cx="172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FF00"/>
                </a:solidFill>
              </a:rPr>
              <a:t>activity_care_setdd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647315" y="3970349"/>
            <a:ext cx="10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FF00"/>
                </a:solidFill>
              </a:rPr>
              <a:t>care_cycle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633998" y="2530984"/>
            <a:ext cx="172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FF00"/>
                </a:solidFill>
              </a:rPr>
              <a:t>activity_care_setdrug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587749" y="2885975"/>
            <a:ext cx="172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FF00"/>
                </a:solidFill>
              </a:rPr>
              <a:t>activity_care_setmem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46498" y="4835377"/>
            <a:ext cx="172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FF00"/>
                </a:solidFill>
              </a:rPr>
              <a:t>activity_care_settime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880578" y="6576849"/>
            <a:ext cx="1016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FF00"/>
                </a:solidFill>
              </a:rPr>
              <a:t>care_clock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936241" y="6505493"/>
            <a:ext cx="1016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FF00"/>
                </a:solidFill>
              </a:rPr>
              <a:t>care_time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64481" y="1945398"/>
            <a:ext cx="1016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FF00"/>
                </a:solidFill>
              </a:rPr>
              <a:t>care_clock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694596" y="2060106"/>
            <a:ext cx="1016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FF00"/>
                </a:solidFill>
              </a:rPr>
              <a:t>care_perhr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665411" y="5833771"/>
            <a:ext cx="1016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FF00"/>
                </a:solidFill>
              </a:rPr>
              <a:t>care_perhr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079480" y="6553700"/>
            <a:ext cx="1016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FF00"/>
                </a:solidFill>
              </a:rPr>
              <a:t>care_clock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471442" y="6483204"/>
            <a:ext cx="122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FF00"/>
                </a:solidFill>
              </a:rPr>
              <a:t>care_code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自訂 2">
      <a:majorFont>
        <a:latin typeface="Candara"/>
        <a:ea typeface="微軟正黑體"/>
        <a:cs typeface=""/>
      </a:majorFont>
      <a:minorFont>
        <a:latin typeface="Candara"/>
        <a:ea typeface="微軟正黑體"/>
        <a:cs typeface="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11716</TotalTime>
  <Words>16</Words>
  <Application>Microsoft Office PowerPoint</Application>
  <PresentationFormat>如螢幕大小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Candara</vt:lpstr>
      <vt:lpstr>Wingdings 2</vt:lpstr>
      <vt:lpstr>科技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Enoch Yu</dc:creator>
  <cp:lastModifiedBy>Candice Wang</cp:lastModifiedBy>
  <cp:revision>2950</cp:revision>
  <dcterms:created xsi:type="dcterms:W3CDTF">2015-10-20T01:39:59Z</dcterms:created>
  <dcterms:modified xsi:type="dcterms:W3CDTF">2016-08-10T11:39:43Z</dcterms:modified>
</cp:coreProperties>
</file>