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22" r:id="rId4"/>
    <p:sldId id="342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40" r:id="rId14"/>
    <p:sldId id="341" r:id="rId15"/>
    <p:sldId id="336" r:id="rId16"/>
    <p:sldId id="339" r:id="rId17"/>
    <p:sldId id="331" r:id="rId18"/>
    <p:sldId id="33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 showGuides="1">
      <p:cViewPr>
        <p:scale>
          <a:sx n="60" d="100"/>
          <a:sy n="60" d="100"/>
        </p:scale>
        <p:origin x="84" y="57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EC922-47AD-4973-84E6-93B63223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2" y="1606303"/>
            <a:ext cx="10555399" cy="3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>
                <a:hlinkClick r:id="rId4"/>
              </a:rPr>
              <a:t>a</a:t>
            </a:r>
            <a:r>
              <a:rPr lang="en-US">
                <a:hlinkClick r:id="rId4"/>
              </a:rPr>
              <a:t>ka</a:t>
            </a:r>
            <a:r>
              <a:rPr lang="en-US" dirty="0">
                <a:hlinkClick r:id="rId4"/>
              </a:rPr>
              <a:t>.ms/dotnet-secret-mgr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741</Words>
  <Application>Microsoft Office PowerPoint</Application>
  <PresentationFormat>Widescreen</PresentationFormat>
  <Paragraphs>189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Configure access</vt:lpstr>
      <vt:lpstr>Key Vault: Configure access (cont.)</vt:lpstr>
      <vt:lpstr>Key Vault: Retrieval</vt:lpstr>
      <vt:lpstr>Key Vault: Retrieval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74</cp:revision>
  <dcterms:created xsi:type="dcterms:W3CDTF">2018-09-01T03:50:04Z</dcterms:created>
  <dcterms:modified xsi:type="dcterms:W3CDTF">2018-10-08T00:19:58Z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