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3/19/2016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pings/typ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7" y="1333499"/>
            <a:ext cx="11787738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  <a:br>
              <a:rPr lang="en-US" dirty="0"/>
            </a:br>
            <a:r>
              <a:rPr lang="en-US" sz="2000" dirty="0"/>
              <a:t>v0.10.9 and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Beta release</a:t>
            </a:r>
          </a:p>
          <a:p>
            <a:pPr lvl="1"/>
            <a:r>
              <a:rPr lang="en-US" dirty="0"/>
              <a:t>Current = v0.10.11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CommonJS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8206505" y="204072"/>
            <a:ext cx="823196" cy="20547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 like this: </a:t>
            </a:r>
          </a:p>
          <a:p>
            <a:pPr lvl="2"/>
            <a:r>
              <a:rPr lang="en-US" dirty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99" y="4884757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VS Code website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/>
              <a:t>v0.10.1 and above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71520"/>
            <a:ext cx="12192000" cy="49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\n    ],\n    \&quot;files\&quot;: [\n        \&quot;app.js\&quot;,\n        \&quot;model.j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2897</TotalTime>
  <Words>491</Words>
  <Application>Microsoft Office PowerPoint</Application>
  <PresentationFormat>Widescreen</PresentationFormat>
  <Paragraphs>166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v0.10.1 and above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…or Enable IntelliSense via Editor v0.10.9 and below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564</cp:revision>
  <dcterms:created xsi:type="dcterms:W3CDTF">2015-07-01T00:55:22Z</dcterms:created>
  <dcterms:modified xsi:type="dcterms:W3CDTF">2016-03-20T01:52:35Z</dcterms:modified>
</cp:coreProperties>
</file>