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4"/>
  </p:notesMasterIdLst>
  <p:sldIdLst>
    <p:sldId id="342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41" r:id="rId21"/>
    <p:sldId id="346" r:id="rId22"/>
    <p:sldId id="320" r:id="rId23"/>
  </p:sldIdLst>
  <p:sldSz cx="12192000" cy="6858000"/>
  <p:notesSz cx="6858000" cy="9144000"/>
  <p:custShowLst>
    <p:custShow name="Main Slides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46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251"/>
    <a:srgbClr val="A0C4E5"/>
    <a:srgbClr val="9CBDDE"/>
    <a:srgbClr val="8AAECD"/>
    <a:srgbClr val="676767"/>
    <a:srgbClr val="383A3E"/>
    <a:srgbClr val="647B8C"/>
    <a:srgbClr val="A0C0E5"/>
    <a:srgbClr val="7FA6C8"/>
    <a:srgbClr val="86A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7059" autoAdjust="0"/>
  </p:normalViewPr>
  <p:slideViewPr>
    <p:cSldViewPr snapToGrid="0">
      <p:cViewPr varScale="1">
        <p:scale>
          <a:sx n="69" d="100"/>
          <a:sy n="69" d="100"/>
        </p:scale>
        <p:origin x="1074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possible to: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decorate class w/ [</a:t>
            </a:r>
            <a:r>
              <a:rPr lang="en-US" dirty="0" err="1"/>
              <a:t>ViewComponent</a:t>
            </a:r>
            <a:r>
              <a:rPr lang="en-US" dirty="0"/>
              <a:t>] instead of inheritance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Suffix class w/ “</a:t>
            </a:r>
            <a:r>
              <a:rPr lang="en-US" dirty="0" err="1"/>
              <a:t>ViewComponent</a:t>
            </a:r>
            <a:r>
              <a:rPr lang="en-US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Runtime searches in 2 paths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Views/Shared… is recommended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Target Element = canned </a:t>
            </a:r>
            <a:r>
              <a:rPr lang="en-US"/>
              <a:t>or custom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34A844C9-5B87-46E1-A743-8F0A18111321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7DEF7-8355-48DA-8CC9-023735514038}"/>
              </a:ext>
            </a:extLst>
          </p:cNvPr>
          <p:cNvSpPr txBox="1"/>
          <p:nvPr/>
        </p:nvSpPr>
        <p:spPr>
          <a:xfrm>
            <a:off x="7529945" y="5507182"/>
            <a:ext cx="4003964" cy="900545"/>
          </a:xfrm>
          <a:prstGeom prst="rect">
            <a:avLst/>
          </a:prstGeom>
          <a:solidFill>
            <a:srgbClr val="50525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DE2292C5-9764-4416-991B-EDD49197C68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97450780-50A5-4398-AF1F-02BB82FF4B2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B4607067-2C80-45AB-BAE2-1172211A0728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3988</TotalTime>
  <Words>754</Words>
  <Application>Microsoft Office PowerPoint</Application>
  <PresentationFormat>Widescreen</PresentationFormat>
  <Paragraphs>171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Build with Microsoft Tech</vt:lpstr>
      <vt:lpstr>PowerPoint Presentation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863</cp:revision>
  <dcterms:created xsi:type="dcterms:W3CDTF">2016-07-13T16:00:36Z</dcterms:created>
  <dcterms:modified xsi:type="dcterms:W3CDTF">2018-02-09T15:51:06Z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