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59" r:id="rId14"/>
    <p:sldId id="358" r:id="rId15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9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505050"/>
    <a:srgbClr val="676767"/>
    <a:srgbClr val="A0C4E5"/>
    <a:srgbClr val="6E3382"/>
    <a:srgbClr val="9CBDDE"/>
    <a:srgbClr val="8AAECD"/>
    <a:srgbClr val="383A3E"/>
    <a:srgbClr val="647B8C"/>
    <a:srgbClr val="A0C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75728" autoAdjust="0"/>
  </p:normalViewPr>
  <p:slideViewPr>
    <p:cSldViewPr snapToGrid="0">
      <p:cViewPr varScale="1">
        <p:scale>
          <a:sx n="78" d="100"/>
          <a:sy n="78" d="100"/>
        </p:scale>
        <p:origin x="735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044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On by default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2.1 supports it at build time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.NET </a:t>
            </a:r>
            <a:r>
              <a:rPr lang="en-US" dirty="0" err="1"/>
              <a:t>Fx</a:t>
            </a:r>
            <a:r>
              <a:rPr lang="en-US" dirty="0"/>
              <a:t> support in 2.1 (</a:t>
            </a:r>
            <a:r>
              <a:rPr lang="en-US" dirty="0" err="1"/>
              <a:t>Microsoft.AspNetCore.App</a:t>
            </a:r>
            <a:r>
              <a:rPr lang="en-US"/>
              <a:t> package)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Package version aligns w/ product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SHOW GITHUB PAGE!!!</a:t>
            </a:r>
          </a:p>
          <a:p>
            <a:endParaRPr lang="en-US" b="1" dirty="0"/>
          </a:p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boilerplate: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UseIISIntegration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UseKestrel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UseContentRoot</a:t>
            </a: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UseApplicationInsights</a:t>
            </a:r>
            <a:r>
              <a:rPr lang="en-US" dirty="0">
                <a:sym typeface="Wingdings" panose="05000000000000000000" pitchFamily="2" charset="2"/>
              </a:rPr>
              <a:t> (light-up in VS 2017)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://bit.ly/2xVMWU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://bit.ly/2gdeJX2" TargetMode="External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Migration Guides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Podcast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hlinkClick r:id="rId5"/>
              </a:rPr>
              <a:t>bit.ly/2gdeJX2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F4A49DD-41A6-4168-AA00-551B592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6" y="5508737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21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50DB8-52DE-4EA6-98C7-B30357DC53DD}"/>
              </a:ext>
            </a:extLst>
          </p:cNvPr>
          <p:cNvSpPr txBox="1"/>
          <p:nvPr/>
        </p:nvSpPr>
        <p:spPr>
          <a:xfrm>
            <a:off x="7517718" y="4664054"/>
            <a:ext cx="3988993" cy="969632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recap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4576</TotalTime>
  <Words>571</Words>
  <Application>Microsoft Office PowerPoint</Application>
  <PresentationFormat>Widescreen</PresentationFormat>
  <Paragraphs>144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</vt:lpstr>
      <vt:lpstr>WebHost / Startup simplification</vt:lpstr>
      <vt:lpstr>DEMO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1019</cp:revision>
  <dcterms:created xsi:type="dcterms:W3CDTF">2016-07-13T16:00:36Z</dcterms:created>
  <dcterms:modified xsi:type="dcterms:W3CDTF">2018-02-09T15:49:36Z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