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59" r:id="rId14"/>
    <p:sldId id="358" r:id="rId15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80662" autoAdjust="0"/>
  </p:normalViewPr>
  <p:slideViewPr>
    <p:cSldViewPr snapToGrid="0">
      <p:cViewPr varScale="1">
        <p:scale>
          <a:sx n="87" d="100"/>
          <a:sy n="87" d="100"/>
        </p:scale>
        <p:origin x="14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26.7 MB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3.09 MB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04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bit.ly/2xVMWU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://bit.ly/2gdeJX2" TargetMode="External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Migration Guides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Podcast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hlinkClick r:id="rId5"/>
              </a:rPr>
              <a:t>bit.ly/2gdeJX2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F4A49DD-41A6-4168-AA00-551B592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6" y="5508737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21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recap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4460</TotalTime>
  <Words>535</Words>
  <Application>Microsoft Office PowerPoint</Application>
  <PresentationFormat>Widescreen</PresentationFormat>
  <Paragraphs>135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</vt:lpstr>
      <vt:lpstr>WebHost / Startup simplification</vt:lpstr>
      <vt:lpstr>DEMO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1010</cp:revision>
  <dcterms:created xsi:type="dcterms:W3CDTF">2016-07-13T16:00:36Z</dcterms:created>
  <dcterms:modified xsi:type="dcterms:W3CDTF">2017-11-09T03:04:42Z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