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6" r:id="rId19"/>
    <p:sldId id="295" r:id="rId20"/>
    <p:sldId id="285" r:id="rId21"/>
    <p:sldId id="290" r:id="rId22"/>
    <p:sldId id="26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4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Tooling: </a:t>
            </a:r>
            <a:r>
              <a:rPr lang="en-US" sz="2000" dirty="0">
                <a:hlinkClick r:id="rId2"/>
              </a:rPr>
              <a:t>http://bit.ly/1YaRWJY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DNX-to-dotnet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dnu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dnx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dotnet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dotnet CLI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Fx,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2941</TotalTime>
  <Words>393</Words>
  <Application>Microsoft Office PowerPoint</Application>
  <PresentationFormat>Widescreen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376</cp:revision>
  <dcterms:created xsi:type="dcterms:W3CDTF">2015-09-17T02:43:22Z</dcterms:created>
  <dcterms:modified xsi:type="dcterms:W3CDTF">2016-02-08T21:20:47Z</dcterms:modified>
</cp:coreProperties>
</file>