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322" r:id="rId4"/>
    <p:sldId id="329" r:id="rId5"/>
    <p:sldId id="328" r:id="rId6"/>
    <p:sldId id="330" r:id="rId7"/>
    <p:sldId id="323" r:id="rId8"/>
    <p:sldId id="337" r:id="rId9"/>
    <p:sldId id="332" r:id="rId10"/>
    <p:sldId id="333" r:id="rId11"/>
    <p:sldId id="338" r:id="rId12"/>
    <p:sldId id="335" r:id="rId13"/>
    <p:sldId id="336" r:id="rId14"/>
    <p:sldId id="331" r:id="rId15"/>
    <p:sldId id="334" r:id="rId16"/>
    <p:sldId id="3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89" autoAdjust="0"/>
  </p:normalViewPr>
  <p:slideViewPr>
    <p:cSldViewPr snapToGrid="0" showGuides="1">
      <p:cViewPr varScale="1">
        <p:scale>
          <a:sx n="89" d="100"/>
          <a:sy n="89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39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95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aka.ms/az-key-vault" TargetMode="External"/><Relationship Id="rId4" Type="http://schemas.openxmlformats.org/officeDocument/2006/relationships/hyperlink" Target="https://docs.microsoft.com/azure/key-vault/vs-key-vault-add-connected-servi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946883"/>
            <a:ext cx="6618051" cy="911117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 | @</a:t>
            </a:r>
            <a:r>
              <a:rPr lang="en-US" sz="2000" b="1" dirty="0" err="1"/>
              <a:t>Scott_Addie</a:t>
            </a:r>
            <a:r>
              <a:rPr lang="en-US" sz="2000" b="1" dirty="0"/>
              <a:t> | 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Azure subscription</a:t>
            </a:r>
          </a:p>
          <a:p>
            <a:r>
              <a:rPr lang="en-US" dirty="0"/>
              <a:t>Azure CLI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Azure subscription</a:t>
            </a:r>
          </a:p>
          <a:p>
            <a:r>
              <a:rPr lang="en-US" dirty="0"/>
              <a:t>.NET Core SDK v2.1</a:t>
            </a:r>
          </a:p>
          <a:p>
            <a:r>
              <a:rPr lang="en-US" dirty="0"/>
              <a:t>VS 2017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b="1" dirty="0"/>
              <a:t>&gt;</a:t>
            </a:r>
            <a:r>
              <a:rPr lang="en-US" dirty="0"/>
              <a:t> double-click Connected Services </a:t>
            </a:r>
            <a:r>
              <a:rPr lang="en-US" b="1" dirty="0"/>
              <a:t>&gt;</a:t>
            </a:r>
            <a:r>
              <a:rPr lang="en-US" dirty="0"/>
              <a:t> Secure Secrets with Azure Key Vault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181600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--resource-group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--location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`Password`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`pass123`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--name `User`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878"/>
              </p:ext>
            </p:extLst>
          </p:nvPr>
        </p:nvGraphicFramePr>
        <p:xfrm>
          <a:off x="844462" y="1920876"/>
          <a:ext cx="9165812" cy="213360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54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@page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@model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IndexModel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@inject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Microsoft.Extensions.Configuration.IConfiguration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Username: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"User"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Password: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"Password"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15474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Index.cshtml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1D5618-6BDF-4FDD-A68D-6252FC8A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solutions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91185"/>
              </p:ext>
            </p:extLst>
          </p:nvPr>
        </p:nvGraphicFramePr>
        <p:xfrm>
          <a:off x="976923" y="2017151"/>
          <a:ext cx="8575201" cy="301752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374195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262369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2577313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Secret 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Azure Key Vault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Environments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Dev, Prod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Pricing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$0.03 / 10k operations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Encryption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Storage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Local machine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Azure Storage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/>
              <a:t>Secret Manager + Azure Key Vault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3AB34-3270-4436-AF86-1E8F9729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2050"/>
              </a:clrFrom>
              <a:clrTo>
                <a:srgbClr val="00205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97082" cy="4351338"/>
          </a:xfrm>
        </p:spPr>
        <p:txBody>
          <a:bodyPr/>
          <a:lstStyle/>
          <a:p>
            <a:r>
              <a:rPr lang="en-US" dirty="0">
                <a:hlinkClick r:id="rId4"/>
              </a:rPr>
              <a:t>aka.ms/dotnet-secret-mgr</a:t>
            </a:r>
          </a:p>
          <a:p>
            <a:r>
              <a:rPr lang="en-US" dirty="0">
                <a:hlinkClick r:id="rId5"/>
              </a:rPr>
              <a:t>aka.ms/az-key-vault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86974"/>
              </p:ext>
            </p:extLst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49866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25072" y="5610578"/>
            <a:ext cx="1049866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3312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7272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688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</a:t>
            </a:r>
          </a:p>
          <a:p>
            <a:r>
              <a:rPr lang="en-US" dirty="0"/>
              <a:t>VS 2017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600" b="1" dirty="0"/>
              <a:t>&gt;</a:t>
            </a:r>
            <a:r>
              <a:rPr lang="en-US" dirty="0"/>
              <a:t> right-click project </a:t>
            </a:r>
            <a:r>
              <a:rPr lang="en-US" sz="3600" b="1" dirty="0"/>
              <a:t>&gt;</a:t>
            </a:r>
            <a:r>
              <a:rPr lang="en-US" dirty="0"/>
              <a:t> Manage User Secrets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267661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“pass123”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48316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15271" y="2623424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663</Words>
  <Application>Microsoft Office PowerPoint</Application>
  <PresentationFormat>Widescreen</PresentationFormat>
  <Paragraphs>165</Paragraphs>
  <Slides>15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Segoe UI Light</vt:lpstr>
      <vt:lpstr>Office Theme</vt:lpstr>
      <vt:lpstr>1_Office Theme</vt:lpstr>
      <vt:lpstr>Protecting App Secrets with .NET Core &amp; Azure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Retrieval</vt:lpstr>
      <vt:lpstr>Azure Key Vault</vt:lpstr>
      <vt:lpstr>Key Vault: Azure CLI</vt:lpstr>
      <vt:lpstr>Key Vault: Retrieval</vt:lpstr>
      <vt:lpstr>Comparison of solutions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123</cp:revision>
  <dcterms:created xsi:type="dcterms:W3CDTF">2018-08-28T18:44:31Z</dcterms:created>
  <dcterms:modified xsi:type="dcterms:W3CDTF">2018-09-01T03:45:34Z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2018-08-28T18:44:41.9826274Z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