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6"/>
  </p:notesMasterIdLst>
  <p:sldIdLst>
    <p:sldId id="342" r:id="rId3"/>
    <p:sldId id="322" r:id="rId4"/>
    <p:sldId id="348" r:id="rId5"/>
    <p:sldId id="346" r:id="rId6"/>
    <p:sldId id="347" r:id="rId7"/>
    <p:sldId id="345" r:id="rId8"/>
    <p:sldId id="350" r:id="rId9"/>
    <p:sldId id="354" r:id="rId10"/>
    <p:sldId id="351" r:id="rId11"/>
    <p:sldId id="353" r:id="rId12"/>
    <p:sldId id="341" r:id="rId13"/>
    <p:sldId id="359" r:id="rId14"/>
    <p:sldId id="358" r:id="rId15"/>
  </p:sldIdLst>
  <p:sldSz cx="12192000" cy="6858000"/>
  <p:notesSz cx="6858000" cy="9144000"/>
  <p:custShowLst>
    <p:custShow name="Main Slides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59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80641" autoAdjust="0"/>
  </p:normalViewPr>
  <p:slideViewPr>
    <p:cSldViewPr snapToGrid="0">
      <p:cViewPr varScale="1">
        <p:scale>
          <a:sx n="87" d="100"/>
          <a:sy n="87" d="100"/>
        </p:scale>
        <p:origin x="144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044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3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CreateDefaultBuilder</a:t>
            </a:r>
            <a:r>
              <a:rPr lang="en-US" dirty="0">
                <a:sym typeface="Wingdings" panose="05000000000000000000" pitchFamily="2" charset="2"/>
              </a:rPr>
              <a:t> method handles boilerplate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bit.ly/2xVMWUG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hyperlink" Target="http://bit.ly/2gdeJX2" TargetMode="External"/><Relationship Id="rId4" Type="http://schemas.openxmlformats.org/officeDocument/2006/relationships/hyperlink" Target="http://bit.ly/2yGO9N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Migration Guides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bit.ly/2xVMWUG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bit.ly/2yGO9Nh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Podcast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hlinkClick r:id="rId5"/>
              </a:rPr>
              <a:t>bit.ly/2gdeJX2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http://6figuredev.com/wp-content/uploads/2015/12/The6FigureDeveloper_250.png">
            <a:extLst>
              <a:ext uri="{FF2B5EF4-FFF2-40B4-BE49-F238E27FC236}">
                <a16:creationId xmlns:a16="http://schemas.microsoft.com/office/drawing/2014/main" id="{BF4A49DD-41A6-4168-AA00-551B5926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6" y="5508737"/>
            <a:ext cx="2381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21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03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771966"/>
              </p:ext>
            </p:extLst>
          </p:nvPr>
        </p:nvGraphicFramePr>
        <p:xfrm>
          <a:off x="838198" y="1825623"/>
          <a:ext cx="10515604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4443470">
                  <a:extLst>
                    <a:ext uri="{9D8B030D-6E8A-4147-A177-3AD203B41FA5}">
                      <a16:colId xmlns:a16="http://schemas.microsoft.com/office/drawing/2014/main" val="669526958"/>
                    </a:ext>
                  </a:extLst>
                </a:gridCol>
                <a:gridCol w="1505639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  <a:gridCol w="3752163">
                  <a:extLst>
                    <a:ext uri="{9D8B030D-6E8A-4147-A177-3AD203B41FA5}">
                      <a16:colId xmlns:a16="http://schemas.microsoft.com/office/drawing/2014/main" val="293940638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1" y="245256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2679828"/>
            <a:ext cx="4385946" cy="329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ACCB6B-A346-4FFD-B676-32CFC6E35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41393"/>
              </p:ext>
            </p:extLst>
          </p:nvPr>
        </p:nvGraphicFramePr>
        <p:xfrm>
          <a:off x="838200" y="2278003"/>
          <a:ext cx="799524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24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host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UseKestrel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UseContentRoot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Directory.GetCurrentDirectory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UseIISIntegration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UseApplicationInsights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host.Run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65503-54B9-4B87-848C-09B74EA16989}"/>
              </a:ext>
            </a:extLst>
          </p:cNvPr>
          <p:cNvSpPr/>
          <p:nvPr/>
        </p:nvSpPr>
        <p:spPr>
          <a:xfrm>
            <a:off x="850988" y="183143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</a:t>
            </a:r>
            <a:r>
              <a:rPr lang="en-US" dirty="0" err="1"/>
              <a:t>WebHost</a:t>
            </a:r>
            <a:r>
              <a:rPr lang="en-US" dirty="0"/>
              <a:t> / Startup recap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62688"/>
              </p:ext>
            </p:extLst>
          </p:nvPr>
        </p:nvGraphicFramePr>
        <p:xfrm>
          <a:off x="1430547" y="2826643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1443335" y="238007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WebHost</a:t>
            </a:r>
            <a:r>
              <a:rPr lang="en-US" dirty="0"/>
              <a:t> / Startup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816DAD-E72C-4325-B427-270EE71B3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58650"/>
              </p:ext>
            </p:extLst>
          </p:nvPr>
        </p:nvGraphicFramePr>
        <p:xfrm>
          <a:off x="838200" y="2286635"/>
          <a:ext cx="740865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5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).Run();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WebHost.CreateDefaultBuilder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FD31E7E-737B-4F1D-9B31-3301F7C2FA3A}"/>
              </a:ext>
            </a:extLst>
          </p:cNvPr>
          <p:cNvSpPr/>
          <p:nvPr/>
        </p:nvSpPr>
        <p:spPr>
          <a:xfrm>
            <a:off x="850988" y="1840066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900527-3EF5-48DB-BAA9-05F35212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61904"/>
              </p:ext>
            </p:extLst>
          </p:nvPr>
        </p:nvGraphicFramePr>
        <p:xfrm>
          <a:off x="5198853" y="4987925"/>
          <a:ext cx="615494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94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configuration;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155BA45-0C24-440B-9304-BAFB18B02174}"/>
              </a:ext>
            </a:extLst>
          </p:cNvPr>
          <p:cNvSpPr/>
          <p:nvPr/>
        </p:nvSpPr>
        <p:spPr>
          <a:xfrm>
            <a:off x="5211641" y="4541356"/>
            <a:ext cx="1697884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1452720B-ED14-4BD1-AE9A-60F321D36480}"/>
              </a:ext>
            </a:extLst>
          </p:cNvPr>
          <p:cNvSpPr/>
          <p:nvPr/>
        </p:nvSpPr>
        <p:spPr>
          <a:xfrm rot="5400000">
            <a:off x="4125098" y="4665686"/>
            <a:ext cx="1399216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4458</TotalTime>
  <Words>535</Words>
  <Application>Microsoft Office PowerPoint</Application>
  <PresentationFormat>Widescreen</PresentationFormat>
  <Paragraphs>135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WebHost / Startup recap</vt:lpstr>
      <vt:lpstr>WebHost / Startup simplification</vt:lpstr>
      <vt:lpstr>DEMO</vt:lpstr>
      <vt:lpstr>Supplementary Resources</vt:lpstr>
      <vt:lpstr>Build with Microsoft Tech</vt:lpstr>
      <vt:lpstr>PowerPoint Presentation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1010</cp:revision>
  <dcterms:created xsi:type="dcterms:W3CDTF">2016-07-13T16:00:36Z</dcterms:created>
  <dcterms:modified xsi:type="dcterms:W3CDTF">2017-11-08T16:21:06Z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