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4"/>
  </p:notesMasterIdLst>
  <p:sldIdLst>
    <p:sldId id="342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46" r:id="rId22"/>
    <p:sldId id="320" r:id="rId23"/>
  </p:sldIdLst>
  <p:sldSz cx="12192000" cy="6858000"/>
  <p:notesSz cx="6858000" cy="9144000"/>
  <p:custShowLst>
    <p:custShow name="Main Slides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46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9CBDDE"/>
    <a:srgbClr val="8AAECD"/>
    <a:srgbClr val="676767"/>
    <a:srgbClr val="383A3E"/>
    <a:srgbClr val="647B8C"/>
    <a:srgbClr val="A0C0E5"/>
    <a:srgbClr val="7FA6C8"/>
    <a:srgbClr val="86AAC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7059" autoAdjust="0"/>
  </p:normalViewPr>
  <p:slideViewPr>
    <p:cSldViewPr snapToGrid="0">
      <p:cViewPr varScale="1">
        <p:scale>
          <a:sx n="77" d="100"/>
          <a:sy n="77" d="100"/>
        </p:scale>
        <p:origin x="6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29" Type="http://schemas.microsoft.com/office/2015/10/relationships/revisionInfo" Target="revisionInfo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Also possible to decorate class w/ [</a:t>
            </a:r>
            <a:r>
              <a:rPr lang="en-US" dirty="0" err="1"/>
              <a:t>ViewComponent</a:t>
            </a:r>
            <a:r>
              <a:rPr lang="en-US" dirty="0"/>
              <a:t>] instead of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2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Target Element = canned </a:t>
            </a:r>
            <a:r>
              <a:rPr lang="en-US"/>
              <a:t>or custom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2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6.xml"/><Relationship Id="rId26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11/9/17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microsoft.com/office/2007/relationships/hdphoto" Target="../media/hdphoto1.wdp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4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microsoft.com/office/2007/relationships/hdphoto" Target="../media/hdphoto5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hyperlink" Target="http://bit.ly/2uIU7Mc" TargetMode="External"/><Relationship Id="rId5" Type="http://schemas.openxmlformats.org/officeDocument/2006/relationships/hyperlink" Target="http://bit.ly/2wMgO3p" TargetMode="External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r>
              <a:rPr lang="en-US" sz="4900" b="1" dirty="0"/>
              <a:t/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xmlns="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xmlns="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xmlns="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xmlns="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xmlns="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xmlns="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xmlns="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xmlns="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xmlns="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xmlns="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xmlns="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xmlns="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3987</TotalTime>
  <Words>639</Words>
  <Application>Microsoft Macintosh PowerPoint</Application>
  <PresentationFormat>Widescreen</PresentationFormat>
  <Paragraphs>169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Arial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Build with Microsoft Tech</vt:lpstr>
      <vt:lpstr>PowerPoint Presentation</vt:lpstr>
      <vt:lpstr>Main Slides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Chad Addie</cp:lastModifiedBy>
  <cp:revision>861</cp:revision>
  <dcterms:created xsi:type="dcterms:W3CDTF">2016-07-13T16:00:36Z</dcterms:created>
  <dcterms:modified xsi:type="dcterms:W3CDTF">2017-11-09T19:27:37Z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