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9"/>
  </p:notesMasterIdLst>
  <p:sldIdLst>
    <p:sldId id="256" r:id="rId2"/>
    <p:sldId id="258" r:id="rId3"/>
    <p:sldId id="259" r:id="rId4"/>
    <p:sldId id="265" r:id="rId5"/>
    <p:sldId id="274" r:id="rId6"/>
    <p:sldId id="276" r:id="rId7"/>
    <p:sldId id="275" r:id="rId8"/>
    <p:sldId id="269" r:id="rId9"/>
    <p:sldId id="277" r:id="rId10"/>
    <p:sldId id="270" r:id="rId11"/>
    <p:sldId id="271" r:id="rId12"/>
    <p:sldId id="278" r:id="rId13"/>
    <p:sldId id="279" r:id="rId14"/>
    <p:sldId id="281" r:id="rId15"/>
    <p:sldId id="282" r:id="rId16"/>
    <p:sldId id="26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0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err="1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</a:t>
          </a:r>
          <a:r>
            <a:rPr lang="en-US" dirty="0" err="1" smtClean="0"/>
            <a:t>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</a:t>
          </a:r>
          <a:r>
            <a:rPr lang="en-US" sz="2000" kern="1200" dirty="0" err="1" smtClean="0"/>
            <a:t>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11/11/2015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11/11/2015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11/11/2015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11/11/2015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11/11/2015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11/11/2015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11/11/2015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11/relationships/webextension" Target="../webextensions/webextension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p.net/en/latest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OmniSharp/generator-aspnet" TargetMode="External"/><Relationship Id="rId4" Type="http://schemas.openxmlformats.org/officeDocument/2006/relationships/hyperlink" Target="https://code.visualstudio.com/docs/runtimes/ASPnet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/vscode-aspnet5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5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5" y="3957095"/>
            <a:ext cx="2900905" cy="29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dirty="0" smtClean="0"/>
              <a:t>Restores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</a:p>
          <a:p>
            <a:r>
              <a:rPr lang="en-US" dirty="0" smtClean="0"/>
              <a:t>Builds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build</a:t>
            </a:r>
          </a:p>
          <a:p>
            <a:r>
              <a:rPr lang="en-US" dirty="0" smtClean="0"/>
              <a:t>Packages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pack</a:t>
            </a:r>
          </a:p>
          <a:p>
            <a:r>
              <a:rPr lang="en-US" dirty="0" smtClean="0"/>
              <a:t>Publishes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</a:t>
            </a:r>
            <a:r>
              <a:rPr lang="en-US" dirty="0" err="1" smtClean="0"/>
              <a:t>NuGet</a:t>
            </a:r>
            <a:r>
              <a:rPr lang="en-US" dirty="0" smtClean="0"/>
              <a:t> Package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3009377"/>
                  </p:ext>
                </p:extLst>
              </p:nvPr>
            </p:nvGraphicFramePr>
            <p:xfrm>
              <a:off x="224029" y="4330022"/>
              <a:ext cx="6034425" cy="3103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9" y="4330022"/>
                <a:ext cx="6034425" cy="310310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99077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609495"/>
                  </p:ext>
                </p:extLst>
              </p:nvPr>
            </p:nvGraphicFramePr>
            <p:xfrm>
              <a:off x="3739811" y="1795708"/>
              <a:ext cx="6917303" cy="15174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9811" y="1795708"/>
                <a:ext cx="6917303" cy="151740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3739811" y="1404257"/>
            <a:ext cx="603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NuGet.config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24029" y="3848100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8725" y="3764095"/>
            <a:ext cx="4538764" cy="413861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16029" y="491490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645581" y="3375681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436076"/>
                  </p:ext>
                </p:extLst>
              </p:nvPr>
            </p:nvGraphicFramePr>
            <p:xfrm>
              <a:off x="3904489" y="1980405"/>
              <a:ext cx="2831591" cy="207646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2831591" cy="207646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283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488953" y="3432975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30" y="415261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222" y="3588357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OmniSharp</a:t>
            </a:r>
            <a:r>
              <a:rPr lang="en-US" dirty="0" smtClean="0"/>
              <a:t>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 DN* Demo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5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6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</a:t>
            </a:r>
            <a:r>
              <a:rPr lang="en-US" dirty="0" smtClean="0"/>
              <a:t>slides &amp; code: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47792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ASP.NET 5 docs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ASP.NET 5 Apps w/ VS Code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>
                <a:hlinkClick r:id="rId5"/>
              </a:rPr>
              <a:t>OmniSharp’s</a:t>
            </a:r>
            <a:r>
              <a:rPr lang="en-US" dirty="0" smtClean="0">
                <a:hlinkClick r:id="rId5"/>
              </a:rPr>
              <a:t> generator-</a:t>
            </a:r>
            <a:r>
              <a:rPr lang="en-US" dirty="0" err="1" smtClean="0">
                <a:hlinkClick r:id="rId5"/>
              </a:rPr>
              <a:t>aspnet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hlinkClick r:id="rId6"/>
              </a:rPr>
              <a:t>VS Code </a:t>
            </a:r>
            <a:r>
              <a:rPr lang="en-US" dirty="0" err="1" smtClean="0">
                <a:hlinkClick r:id="rId6"/>
              </a:rPr>
              <a:t>Pluralsight</a:t>
            </a:r>
            <a:r>
              <a:rPr lang="en-US" dirty="0" smtClean="0">
                <a:hlinkClick r:id="rId6"/>
              </a:rPr>
              <a:t>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FF0000"/>
                </a:solidFill>
                <a:hlinkClick r:id="rId2"/>
              </a:rPr>
              <a:t>GitHub.com/</a:t>
            </a:r>
            <a:r>
              <a:rPr lang="en-US" dirty="0" err="1" smtClean="0">
                <a:solidFill>
                  <a:srgbClr val="FF0000"/>
                </a:solidFill>
                <a:hlinkClick r:id="rId2"/>
              </a:rPr>
              <a:t>scottaddie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/vscode-aspnet5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7" y="1575522"/>
            <a:ext cx="1991874" cy="21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dirty="0" smtClean="0"/>
              <a:t>DNVM (.NET Version Manager)</a:t>
            </a:r>
          </a:p>
          <a:p>
            <a:r>
              <a:rPr lang="en-US" dirty="0" smtClean="0"/>
              <a:t>DNX (.NET Execution Environment)</a:t>
            </a:r>
          </a:p>
          <a:p>
            <a:r>
              <a:rPr lang="en-US" dirty="0"/>
              <a:t>DNU (.NET Development </a:t>
            </a:r>
            <a:r>
              <a:rPr lang="en-US" dirty="0" smtClean="0"/>
              <a:t>Utility)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/>
          <a:lstStyle/>
          <a:p>
            <a:r>
              <a:rPr lang="en-US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dirty="0" smtClean="0"/>
              <a:t>Registers frameworks in user profile</a:t>
            </a:r>
          </a:p>
          <a:p>
            <a:pPr lvl="1"/>
            <a:r>
              <a:rPr lang="en-US" dirty="0" smtClean="0"/>
              <a:t>%USERPROFILE%\.</a:t>
            </a:r>
            <a:r>
              <a:rPr lang="en-US" dirty="0" err="1" smtClean="0"/>
              <a:t>dnx</a:t>
            </a:r>
            <a:r>
              <a:rPr lang="en-US" dirty="0" smtClean="0"/>
              <a:t>\runtimes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Clr</a:t>
            </a:r>
            <a:r>
              <a:rPr lang="en-US" dirty="0" smtClean="0"/>
              <a:t>” runtimes rely on .NET being installed on machine</a:t>
            </a:r>
          </a:p>
          <a:p>
            <a:pPr lvl="1"/>
            <a:r>
              <a:rPr lang="en-US" dirty="0" smtClean="0"/>
              <a:t>Best choice for most large enterprises running IIS on Windows Server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CoreClr</a:t>
            </a:r>
            <a:r>
              <a:rPr lang="en-US" dirty="0" smtClean="0"/>
              <a:t>” runtimes can be deployed w/ app</a:t>
            </a:r>
          </a:p>
          <a:p>
            <a:pPr lvl="1"/>
            <a:r>
              <a:rPr lang="en-US" dirty="0" smtClean="0"/>
              <a:t>Also </a:t>
            </a:r>
            <a:r>
              <a:rPr lang="en-US" dirty="0" err="1"/>
              <a:t>x</a:t>
            </a:r>
            <a:r>
              <a:rPr lang="en-US" dirty="0" err="1" smtClean="0"/>
              <a:t>plat</a:t>
            </a:r>
            <a:r>
              <a:rPr lang="en-US" dirty="0" smtClean="0"/>
              <a:t> (best for Linux or OSX)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9600"/>
            <a:ext cx="5784310" cy="247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20"/>
          </a:xfrm>
        </p:spPr>
        <p:txBody>
          <a:bodyPr/>
          <a:lstStyle/>
          <a:p>
            <a:r>
              <a:rPr lang="en-US" dirty="0" smtClean="0"/>
              <a:t>Framework Inventory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r>
              <a:rPr lang="en-US" dirty="0" smtClean="0"/>
              <a:t>Select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r>
              <a:rPr lang="en-US" dirty="0" smtClean="0"/>
              <a:t>Delete Framework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uninstall </a:t>
            </a:r>
          </a:p>
          <a:p>
            <a:r>
              <a:rPr lang="en-US" dirty="0" smtClean="0"/>
              <a:t>Install Latest DNVM</a:t>
            </a:r>
          </a:p>
          <a:p>
            <a:pPr marL="457200" lvl="1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update-self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13" y="1695923"/>
            <a:ext cx="10596773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5" y="2011194"/>
            <a:ext cx="7494555" cy="29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dnvm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 1.0.0-beta8 –r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coreclr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007990"/>
            <a:ext cx="11065072" cy="150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3982758"/>
            <a:ext cx="11065072" cy="29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/>
          <a:lstStyle/>
          <a:p>
            <a:r>
              <a:rPr lang="en-US" dirty="0" smtClean="0"/>
              <a:t>SDK &amp; runtime environment</a:t>
            </a:r>
          </a:p>
          <a:p>
            <a:r>
              <a:rPr lang="en-US" dirty="0" smtClean="0"/>
              <a:t>Builds &amp; runs .NET apps on Windows, Mac, or Linux</a:t>
            </a:r>
          </a:p>
          <a:p>
            <a:r>
              <a:rPr lang="en-US" dirty="0" smtClean="0"/>
              <a:t>Original intent = running </a:t>
            </a:r>
            <a:r>
              <a:rPr lang="en-US" dirty="0" err="1" smtClean="0"/>
              <a:t>xplat</a:t>
            </a:r>
            <a:r>
              <a:rPr lang="en-US" dirty="0" smtClean="0"/>
              <a:t> ASP.NET web apps</a:t>
            </a:r>
          </a:p>
          <a:p>
            <a:pPr lvl="1"/>
            <a:r>
              <a:rPr lang="en-US" dirty="0" smtClean="0"/>
              <a:t>Can run other types of .NET apps (</a:t>
            </a:r>
            <a:r>
              <a:rPr lang="en-US" dirty="0" err="1" smtClean="0"/>
              <a:t>xplat</a:t>
            </a:r>
            <a:r>
              <a:rPr lang="en-US" dirty="0" smtClean="0"/>
              <a:t> console apps,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dnx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274170"/>
                  </p:ext>
                </p:extLst>
              </p:nvPr>
            </p:nvGraphicFramePr>
            <p:xfrm>
              <a:off x="3505195" y="1891623"/>
              <a:ext cx="5181600" cy="8763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5" y="1891623"/>
                <a:ext cx="5181600" cy="8763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6132A"/>
      </a:accent1>
      <a:accent2>
        <a:srgbClr val="568392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972122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BE9F4C7-7E67-4A34-BEB1-0A91A1063C24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dependencies\&quot;: {\n    \&quot;Microsoft.AspNet.Diagnostics\&quot;: \&quot;1.0.0-beta8\&quot;,\n    \&quot;Microsoft.AspNet.IISPlatformHandler\&quot;: \&quot;1.0.0-beta8\&quot;,\n    \&quot;Microsoft.AspNet.Mvc\&quot;: \&quot;6.0.0-beta8\&quot;,\n    \&quot;Microsoft.AspNet.Mvc.TagHelpers\&quot;: \&quot;6.0.0-beta8\&quot;,\n    \&quot;Microsoft.AspNet.Server.Kestrel\&quot;: \&quot;1.0.0-beta8\&quot;,\n    \&quot;Microsoft.AspNet.StaticFiles\&quot;: \&quot;1.0.0-beta8\&quot;,\n    \&quot;Microsoft.AspNet.Tooling.Razor\&quot;: \&quot;1.0.0-beta8\&quot;,\n    \&quot;Microsoft.Framework.Configuration.Json\&quot;: \&quot;1.0.0-beta8\&quot;,\n    \&quot;Microsoft.Framework.Logging\&quot;: \&quot;1.0.0-beta8\&quot;,\n    \&quot;Microsoft.Framework.Logging.Console\&quot;: \&quot;1.0.0-beta8\&quot;,\n    \&quot;Microsoft.Framework.Logging.Debug\&quot; : \&quot;1.0.0-beta8\&quot;\n  },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9C5E075A-A0AE-4417-B3A3-7AF62D2373D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&lt;configuration&gt;\n  &lt;activePackageSource&gt;\n    &lt;add key=\&quot;nuget.org\&quot; value=\&quot;https://api.nuget.org/v3/index.json\&quot; /&gt;\n  &lt;/activePackageSource&gt;\n&lt;/configuration&gt;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1467</TotalTime>
  <Words>347</Words>
  <Application>Microsoft Office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5 in VS Code</vt:lpstr>
      <vt:lpstr>About me and this talk</vt:lpstr>
      <vt:lpstr>New Terminology</vt:lpstr>
      <vt:lpstr>DNVM</vt:lpstr>
      <vt:lpstr>DNVM</vt:lpstr>
      <vt:lpstr>DNVM – View Framework Options</vt:lpstr>
      <vt:lpstr>DNVM – Set Default Runtime</vt:lpstr>
      <vt:lpstr>DNX</vt:lpstr>
      <vt:lpstr>DNX – Start Web Server</vt:lpstr>
      <vt:lpstr>DNU</vt:lpstr>
      <vt:lpstr>DNU – NuGet Package Restore</vt:lpstr>
      <vt:lpstr>DNU – Publish</vt:lpstr>
      <vt:lpstr>DN* Support in VS Code</vt:lpstr>
      <vt:lpstr>C# Support in VS Code</vt:lpstr>
      <vt:lpstr>Template Support in VS Code</vt:lpstr>
      <vt:lpstr>&gt; DN* Demo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5</dc:title>
  <dc:creator>Scott Addie</dc:creator>
  <cp:lastModifiedBy>Scott Addie</cp:lastModifiedBy>
  <cp:revision>192</cp:revision>
  <dcterms:created xsi:type="dcterms:W3CDTF">2015-09-17T02:43:22Z</dcterms:created>
  <dcterms:modified xsi:type="dcterms:W3CDTF">2015-11-12T03:52:07Z</dcterms:modified>
</cp:coreProperties>
</file>