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22" r:id="rId4"/>
    <p:sldId id="329" r:id="rId5"/>
    <p:sldId id="328" r:id="rId6"/>
    <p:sldId id="330" r:id="rId7"/>
    <p:sldId id="323" r:id="rId8"/>
    <p:sldId id="327" r:id="rId9"/>
    <p:sldId id="324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71" autoAdjust="0"/>
  </p:normalViewPr>
  <p:slideViewPr>
    <p:cSldViewPr snapToGrid="0" showGuides="1">
      <p:cViewPr varScale="1">
        <p:scale>
          <a:sx n="85" d="100"/>
          <a:sy n="85" d="100"/>
        </p:scale>
        <p:origin x="6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95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9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39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082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https://docs.microsoft.com/aspnet/core/security/app-secrets</a:t>
            </a:r>
          </a:p>
          <a:p>
            <a:r>
              <a:rPr lang="en-US" dirty="0">
                <a:hlinkClick r:id="rId4"/>
              </a:rPr>
              <a:t>https://docs.microsoft.com/azure/key-vault/vs-key-vault-add-connected-service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25072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D5618-6BDF-4FDD-A68D-6252FC8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58645"/>
              </p:ext>
            </p:extLst>
          </p:nvPr>
        </p:nvGraphicFramePr>
        <p:xfrm>
          <a:off x="976923" y="2017151"/>
          <a:ext cx="9583555" cy="32613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42461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2290318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163647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  <a:gridCol w="1877822">
                  <a:extLst>
                    <a:ext uri="{9D8B030D-6E8A-4147-A177-3AD203B41FA5}">
                      <a16:colId xmlns:a16="http://schemas.microsoft.com/office/drawing/2014/main" val="1748776855"/>
                    </a:ext>
                  </a:extLst>
                </a:gridCol>
                <a:gridCol w="1636477">
                  <a:extLst>
                    <a:ext uri="{9D8B030D-6E8A-4147-A177-3AD203B41FA5}">
                      <a16:colId xmlns:a16="http://schemas.microsoft.com/office/drawing/2014/main" val="792689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Secret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Azure Key Vault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$0.03 / 10k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dotnet user-secrets </a:t>
            </a:r>
          </a:p>
          <a:p>
            <a:r>
              <a:rPr lang="en-US" dirty="0"/>
              <a:t>Solution Explorer &gt; right-click project &gt; Manage User Secrets</a:t>
            </a:r>
          </a:p>
          <a:p>
            <a:r>
              <a:rPr lang="en-US" dirty="0"/>
              <a:t>.NET Core only feature (before VS 15.8) (</a:t>
            </a:r>
            <a:r>
              <a:rPr lang="en-US" i="1" dirty="0" err="1"/>
              <a:t>secrets.json</a:t>
            </a:r>
            <a:r>
              <a:rPr lang="en-US" dirty="0"/>
              <a:t>)</a:t>
            </a:r>
          </a:p>
          <a:p>
            <a:r>
              <a:rPr lang="en-US" dirty="0"/>
              <a:t>15.8 adds support for .NET Framework projects (</a:t>
            </a:r>
            <a:r>
              <a:rPr lang="en-US" i="1" dirty="0"/>
              <a:t>secrets.xml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VS 15.7 introduces Connected Services node Key Vault creation</a:t>
            </a:r>
          </a:p>
          <a:p>
            <a:pPr lvl="1"/>
            <a:r>
              <a:rPr lang="en-US"/>
              <a:t>Solution Explorer &gt; double-click Connected Services &gt; Secure Secrets with Azure Key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335</Words>
  <Application>Microsoft Office PowerPoint</Application>
  <PresentationFormat>Widescreen</PresentationFormat>
  <Paragraphs>67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Comparison of solutions</vt:lpstr>
      <vt:lpstr>Secret Manager</vt:lpstr>
      <vt:lpstr>Azure Key Vault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27</cp:revision>
  <dcterms:created xsi:type="dcterms:W3CDTF">2018-08-28T18:44:31Z</dcterms:created>
  <dcterms:modified xsi:type="dcterms:W3CDTF">2018-08-29T18:28:29Z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2018-08-28T18:44:41.9826274Z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