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258" r:id="rId3"/>
    <p:sldId id="312" r:id="rId4"/>
    <p:sldId id="285" r:id="rId5"/>
    <p:sldId id="311" r:id="rId6"/>
    <p:sldId id="286" r:id="rId7"/>
    <p:sldId id="290" r:id="rId8"/>
    <p:sldId id="291" r:id="rId9"/>
    <p:sldId id="296" r:id="rId10"/>
    <p:sldId id="297" r:id="rId11"/>
    <p:sldId id="298" r:id="rId12"/>
    <p:sldId id="287" r:id="rId13"/>
    <p:sldId id="293" r:id="rId14"/>
    <p:sldId id="279" r:id="rId15"/>
    <p:sldId id="300" r:id="rId16"/>
    <p:sldId id="301" r:id="rId17"/>
    <p:sldId id="303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0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458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slide-deck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settings.json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tasks.json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Support</a:t>
            </a:r>
            <a:br>
              <a:rPr lang="en-US" dirty="0" smtClean="0"/>
            </a:br>
            <a:r>
              <a:rPr lang="en-US" sz="2000" dirty="0" smtClean="0"/>
              <a:t>json.schemastore.org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pm</a:t>
            </a:r>
            <a:endParaRPr lang="en-US" dirty="0"/>
          </a:p>
          <a:p>
            <a:pPr lvl="1"/>
            <a:r>
              <a:rPr lang="en-US" dirty="0" smtClean="0"/>
              <a:t>package.json</a:t>
            </a:r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bower.json</a:t>
            </a:r>
          </a:p>
          <a:p>
            <a:pPr lvl="1"/>
            <a:r>
              <a:rPr lang="en-US" dirty="0" smtClean="0"/>
              <a:t>.bowerrc</a:t>
            </a:r>
          </a:p>
          <a:p>
            <a:r>
              <a:rPr lang="en-US" dirty="0" smtClean="0"/>
              <a:t>JSCS</a:t>
            </a:r>
          </a:p>
          <a:p>
            <a:pPr lvl="1"/>
            <a:r>
              <a:rPr lang="en-US" dirty="0" smtClean="0"/>
              <a:t>.jscsrc</a:t>
            </a:r>
          </a:p>
          <a:p>
            <a:r>
              <a:rPr lang="en-US" dirty="0" smtClean="0"/>
              <a:t>JSHint</a:t>
            </a:r>
          </a:p>
          <a:p>
            <a:pPr lvl="1"/>
            <a:r>
              <a:rPr lang="en-US" dirty="0" smtClean="0"/>
              <a:t>.jshintrc</a:t>
            </a:r>
          </a:p>
          <a:p>
            <a:r>
              <a:rPr lang="en-US" dirty="0" smtClean="0"/>
              <a:t>TypeScript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sconfig.json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5262" y="2160589"/>
            <a:ext cx="7136248" cy="1127618"/>
            <a:chOff x="2825262" y="2160589"/>
            <a:chExt cx="7136248" cy="1127618"/>
          </a:xfrm>
        </p:grpSpPr>
        <p:sp>
          <p:nvSpPr>
            <p:cNvPr id="10" name="Right Arrow 9"/>
            <p:cNvSpPr/>
            <p:nvPr/>
          </p:nvSpPr>
          <p:spPr>
            <a:xfrm>
              <a:off x="2825262" y="2368061"/>
              <a:ext cx="3458307" cy="46892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3569" y="2160589"/>
              <a:ext cx="3677941" cy="11276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 </a:t>
            </a:r>
            <a:r>
              <a:rPr lang="en-US" dirty="0" smtClean="0"/>
              <a:t>Schema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JSON Schema Support for 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</a:t>
            </a:r>
            <a:r>
              <a:rPr lang="en-US" dirty="0" smtClean="0">
                <a:hlinkClick r:id="rId3"/>
              </a:rPr>
              <a:t>DefinitelyTyped</a:t>
            </a:r>
            <a:r>
              <a:rPr lang="en-US" dirty="0" smtClean="0"/>
              <a:t> project</a:t>
            </a:r>
          </a:p>
          <a:p>
            <a:endParaRPr lang="en-US" b="1" dirty="0"/>
          </a:p>
          <a:p>
            <a:r>
              <a:rPr lang="en-US" b="1" dirty="0" smtClean="0"/>
              <a:t>Prerequisite</a:t>
            </a:r>
            <a:r>
              <a:rPr lang="en-US" b="1" dirty="0" smtClean="0"/>
              <a:t>:</a:t>
            </a:r>
            <a:r>
              <a:rPr lang="en-US" dirty="0" smtClean="0"/>
              <a:t> TypeScript Definition Manager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editor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Command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    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CommonJS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GitHub.com/scottaddie/slide-decks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Task Runners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Discoverable</a:t>
            </a:r>
          </a:p>
          <a:p>
            <a:pPr lvl="1"/>
            <a:r>
              <a:rPr lang="en-US" dirty="0" smtClean="0"/>
              <a:t>Launchable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 for: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Jake</a:t>
            </a:r>
          </a:p>
          <a:p>
            <a:pPr lvl="1"/>
            <a:endParaRPr lang="en-US" dirty="0"/>
          </a:p>
          <a:p>
            <a:r>
              <a:rPr lang="en-US" dirty="0" smtClean="0"/>
              <a:t>Terminate running tasks:</a:t>
            </a:r>
          </a:p>
          <a:p>
            <a:pPr lvl="1"/>
            <a:r>
              <a:rPr lang="en-US" dirty="0" smtClean="0"/>
              <a:t>&gt;Tasks: Terminate Running Task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&gt;Tasks: Run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&amp; Debugging Gulp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Code has its own task runner</a:t>
            </a:r>
          </a:p>
          <a:p>
            <a:endParaRPr lang="en-US" dirty="0"/>
          </a:p>
          <a:p>
            <a:r>
              <a:rPr lang="en-US" dirty="0" smtClean="0"/>
              <a:t>Integrate w/ 3</a:t>
            </a:r>
            <a:r>
              <a:rPr lang="en-US" baseline="30000" dirty="0" smtClean="0"/>
              <a:t>rd</a:t>
            </a:r>
            <a:r>
              <a:rPr lang="en-US" dirty="0" smtClean="0"/>
              <a:t> party tools:</a:t>
            </a:r>
          </a:p>
          <a:p>
            <a:pPr lvl="1"/>
            <a:r>
              <a:rPr lang="en-US" dirty="0" smtClean="0"/>
              <a:t>Babel</a:t>
            </a:r>
          </a:p>
          <a:p>
            <a:pPr lvl="1"/>
            <a:r>
              <a:rPr lang="en-US" dirty="0" smtClean="0"/>
              <a:t>Webpack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  <a:p>
            <a:r>
              <a:rPr lang="en-US" dirty="0" smtClean="0"/>
              <a:t>“isBuildCommand” property ties to Shift + Ctrl + B gesture: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Transpilation Task</a:t>
            </a:r>
            <a:br>
              <a:rPr lang="en-US" dirty="0" smtClean="0"/>
            </a:br>
            <a:r>
              <a:rPr lang="en-US" sz="2000" dirty="0" smtClean="0"/>
              <a:t>tasks.json</a:t>
            </a:r>
            <a:endParaRPr lang="en-US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Custom Webpack Build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</a:t>
            </a:r>
            <a:br>
              <a:rPr lang="en-US" dirty="0" smtClean="0"/>
            </a:br>
            <a:r>
              <a:rPr lang="en-US" sz="2000" dirty="0" smtClean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Launch Node.js program like this: </a:t>
            </a:r>
          </a:p>
          <a:p>
            <a:pPr lvl="2"/>
            <a:r>
              <a:rPr lang="en-US" dirty="0" smtClean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 smtClean="0"/>
              <a:t>--debug</a:t>
            </a:r>
            <a:r>
              <a:rPr lang="en-US" dirty="0" smtClean="0"/>
              <a:t> and </a:t>
            </a:r>
            <a:r>
              <a:rPr lang="en-US" b="1" dirty="0" smtClean="0"/>
              <a:t>--debug-brk</a:t>
            </a:r>
            <a:r>
              <a:rPr lang="en-US" dirty="0" smtClean="0"/>
              <a:t> supported</a:t>
            </a:r>
          </a:p>
          <a:p>
            <a:pPr lvl="1"/>
            <a:r>
              <a:rPr lang="en-US" dirty="0" smtClean="0"/>
              <a:t>--debug-brk stops on 1</a:t>
            </a:r>
            <a:r>
              <a:rPr lang="en-US" baseline="30000" dirty="0" smtClean="0"/>
              <a:t>st</a:t>
            </a:r>
            <a:r>
              <a:rPr lang="en-US" dirty="0" smtClean="0"/>
              <a:t> line of program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 Mocha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support</a:t>
            </a:r>
          </a:p>
          <a:p>
            <a:r>
              <a:rPr lang="en-US" dirty="0" smtClean="0"/>
              <a:t>Improved JSX support</a:t>
            </a:r>
          </a:p>
          <a:p>
            <a:r>
              <a:rPr lang="en-US" dirty="0" smtClean="0"/>
              <a:t>npm package.json script discoverability</a:t>
            </a:r>
          </a:p>
          <a:p>
            <a:r>
              <a:rPr lang="en-US" dirty="0" smtClean="0"/>
              <a:t>ES7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on April 29</a:t>
            </a:r>
            <a:r>
              <a:rPr lang="en-US" baseline="30000" dirty="0" smtClean="0"/>
              <a:t>th</a:t>
            </a:r>
            <a:r>
              <a:rPr lang="en-US" dirty="0" smtClean="0"/>
              <a:t> at </a:t>
            </a:r>
            <a:r>
              <a:rPr lang="en-US" spc="-100" dirty="0" smtClean="0"/>
              <a:t>//</a:t>
            </a:r>
            <a:r>
              <a:rPr lang="en-US" dirty="0" smtClean="0"/>
              <a:t>Build/ conference</a:t>
            </a:r>
          </a:p>
          <a:p>
            <a:r>
              <a:rPr lang="en-US" dirty="0" smtClean="0"/>
              <a:t>Preview release</a:t>
            </a:r>
          </a:p>
          <a:p>
            <a:pPr lvl="1"/>
            <a:r>
              <a:rPr lang="en-US" dirty="0" smtClean="0"/>
              <a:t>Current = v0.9.2</a:t>
            </a:r>
          </a:p>
          <a:p>
            <a:r>
              <a:rPr lang="en-US" dirty="0" smtClean="0"/>
              <a:t>Free product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Pluralsight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</a:t>
            </a:r>
            <a:r>
              <a:rPr lang="en-US" dirty="0" smtClean="0">
                <a:hlinkClick r:id="rId2"/>
              </a:rPr>
              <a:t>Electron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endParaRPr lang="en-US" dirty="0" smtClean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making them [Linux and Mac developers] go to Windows, we want to meet them where they are.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S. “Soma” </a:t>
            </a:r>
            <a:r>
              <a:rPr lang="en-US" i="1" dirty="0" err="1" smtClean="0"/>
              <a:t>Somasegar</a:t>
            </a:r>
            <a:r>
              <a:rPr lang="en-US" i="1" dirty="0" smtClean="0"/>
              <a:t> – Microsoft - Corporate VP of Developer Division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Quote </a:t>
            </a:r>
            <a:r>
              <a:rPr lang="en-US" sz="1400" dirty="0"/>
              <a:t>retrieved from </a:t>
            </a:r>
            <a:r>
              <a:rPr lang="en-US" sz="1400" dirty="0">
                <a:hlinkClick r:id="rId2"/>
              </a:rPr>
              <a:t>http://tcrn.ch/1PwSw1r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371475"/>
            <a:chOff x="7243762" y="1381186"/>
            <a:chExt cx="3195638" cy="371475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Command Palette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Debugger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Explorer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Search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Tools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20400896">
            <a:off x="887869" y="5783467"/>
            <a:ext cx="2732518" cy="444611"/>
            <a:chOff x="7243762" y="1308050"/>
            <a:chExt cx="2732518" cy="444611"/>
          </a:xfrm>
        </p:grpSpPr>
        <p:sp>
          <p:nvSpPr>
            <p:cNvPr id="24" name="Down Arrow 23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199104">
              <a:off x="7709329" y="130805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Repo Branch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86279" y="5591664"/>
            <a:ext cx="2266951" cy="893091"/>
            <a:chOff x="8486279" y="5591664"/>
            <a:chExt cx="2266951" cy="893091"/>
          </a:xfrm>
        </p:grpSpPr>
        <p:sp>
          <p:nvSpPr>
            <p:cNvPr id="26" name="Down Arrow 25"/>
            <p:cNvSpPr/>
            <p:nvPr/>
          </p:nvSpPr>
          <p:spPr>
            <a:xfrm rot="18366196">
              <a:off x="10057348" y="583467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86279" y="559166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Send Feedback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Notable JSON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root or subfolder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ES6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r>
                        <a:rPr lang="en-US" baseline="0" dirty="0" smtClean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 - or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editor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jsconfig.json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launch.json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2203</TotalTime>
  <Words>532</Words>
  <Application>Microsoft Office PowerPoint</Application>
  <PresentationFormat>Widescreen</PresentationFormat>
  <Paragraphs>188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About VS Code</vt:lpstr>
      <vt:lpstr>Instead of making them [Linux and Mac developers] go to Windows, we want to meet them where they are.</vt:lpstr>
      <vt:lpstr>A Quick Tour of the Editor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Backlog Items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468</cp:revision>
  <dcterms:created xsi:type="dcterms:W3CDTF">2015-07-01T00:55:22Z</dcterms:created>
  <dcterms:modified xsi:type="dcterms:W3CDTF">2015-11-09T04:17:32Z</dcterms:modified>
</cp:coreProperties>
</file>