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53" r:id="rId5"/>
    <p:sldId id="352" r:id="rId6"/>
    <p:sldId id="348" r:id="rId7"/>
    <p:sldId id="349" r:id="rId8"/>
    <p:sldId id="354" r:id="rId9"/>
    <p:sldId id="350" r:id="rId10"/>
    <p:sldId id="355" r:id="rId11"/>
    <p:sldId id="351" r:id="rId12"/>
    <p:sldId id="358" r:id="rId13"/>
    <p:sldId id="346" r:id="rId14"/>
    <p:sldId id="356" r:id="rId15"/>
  </p:sldIdLst>
  <p:sldSz cx="12192000" cy="6858000"/>
  <p:notesSz cx="6858000" cy="9144000"/>
  <p:custShowLst>
    <p:custShow name="Main Slides" id="0">
      <p:sldLst>
        <p:sld r:id="rId3"/>
        <p:sld r:id="rId4"/>
        <p:sld r:id="rId1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2"/>
            <p14:sldId id="348"/>
            <p14:sldId id="349"/>
            <p14:sldId id="354"/>
            <p14:sldId id="350"/>
            <p14:sldId id="355"/>
            <p14:sldId id="351"/>
            <p14:sldId id="358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505251"/>
    <a:srgbClr val="A0C4E5"/>
    <a:srgbClr val="9CBDDE"/>
    <a:srgbClr val="8AAECD"/>
    <a:srgbClr val="676767"/>
    <a:srgbClr val="383A3E"/>
    <a:srgbClr val="647B8C"/>
    <a:srgbClr val="A0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24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installation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0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341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What is the CLI?</a:t>
            </a:r>
          </a:p>
          <a:p>
            <a:r>
              <a:rPr lang="en-US" sz="2400"/>
              <a:t>Frequently used commands</a:t>
            </a:r>
          </a:p>
          <a:p>
            <a:r>
              <a:rPr lang="en-US" sz="2400"/>
              <a:t>VS Code integration</a:t>
            </a:r>
          </a:p>
          <a:p>
            <a:r>
              <a:rPr lang="en-US" sz="2400"/>
              <a:t>VSTS integration</a:t>
            </a:r>
          </a:p>
          <a:p>
            <a:r>
              <a:rPr lang="en-US" sz="240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Similar to Yeoman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4365</TotalTime>
  <Words>237</Words>
  <Application>Microsoft Office PowerPoint</Application>
  <PresentationFormat>Widescreen</PresentationFormat>
  <Paragraphs>74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962</cp:revision>
  <dcterms:created xsi:type="dcterms:W3CDTF">2016-07-13T16:00:36Z</dcterms:created>
  <dcterms:modified xsi:type="dcterms:W3CDTF">2018-03-16T02:38:00Z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