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8"/>
  </p:notesMasterIdLst>
  <p:sldIdLst>
    <p:sldId id="355" r:id="rId3"/>
    <p:sldId id="356" r:id="rId4"/>
    <p:sldId id="357" r:id="rId5"/>
    <p:sldId id="342" r:id="rId6"/>
    <p:sldId id="322" r:id="rId7"/>
    <p:sldId id="348" r:id="rId8"/>
    <p:sldId id="346" r:id="rId9"/>
    <p:sldId id="347" r:id="rId10"/>
    <p:sldId id="345" r:id="rId11"/>
    <p:sldId id="350" r:id="rId12"/>
    <p:sldId id="354" r:id="rId13"/>
    <p:sldId id="351" r:id="rId14"/>
    <p:sldId id="353" r:id="rId15"/>
    <p:sldId id="341" r:id="rId16"/>
    <p:sldId id="358" r:id="rId17"/>
  </p:sldIdLst>
  <p:sldSz cx="12192000" cy="6858000"/>
  <p:notesSz cx="6858000" cy="9144000"/>
  <p:custShowLst>
    <p:custShow name="Main Slides" id="0">
      <p:sldLst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</p:sldLst>
    </p:custShow>
    <p:custShow name="Sponsor Slides" id="1">
      <p:sldLst>
        <p:sld r:id="rId3"/>
        <p:sld r:id="rId4"/>
        <p:sld r:id="rId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nsor Slides" id="{AEE8F948-FC07-4905-9B45-61D727DED6BD}">
          <p14:sldIdLst>
            <p14:sldId id="355"/>
            <p14:sldId id="356"/>
            <p14:sldId id="357"/>
          </p14:sldIdLst>
        </p14:section>
        <p14:section name="Main Slides" id="{BD4AE434-FB75-488A-BE53-0A8BF7EA68DF}">
          <p14:sldIdLst>
            <p14:sldId id="342"/>
            <p14:sldId id="322"/>
            <p14:sldId id="348"/>
            <p14:sldId id="346"/>
            <p14:sldId id="347"/>
            <p14:sldId id="345"/>
            <p14:sldId id="350"/>
            <p14:sldId id="354"/>
            <p14:sldId id="351"/>
            <p14:sldId id="353"/>
            <p14:sldId id="341"/>
            <p14:sldId id="35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676767"/>
    <a:srgbClr val="A0C4E5"/>
    <a:srgbClr val="6E3382"/>
    <a:srgbClr val="9CBDDE"/>
    <a:srgbClr val="8AAECD"/>
    <a:srgbClr val="383A3E"/>
    <a:srgbClr val="647B8C"/>
    <a:srgbClr val="A0C0E5"/>
    <a:srgbClr val="7FA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0641" autoAdjust="0"/>
  </p:normalViewPr>
  <p:slideViewPr>
    <p:cSldViewPr snapToGrid="0">
      <p:cViewPr varScale="1">
        <p:scale>
          <a:sx n="83" d="100"/>
          <a:sy n="83" d="100"/>
        </p:scale>
        <p:origin x="534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321B98-4DB8-4F99-8E82-4355D4E3B757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FE06C-09C5-427E-8F03-3F0FD1BA597A}">
      <dgm:prSet phldrT="[Text]"/>
      <dgm:spPr/>
      <dgm:t>
        <a:bodyPr/>
        <a:lstStyle/>
        <a:p>
          <a:r>
            <a:rPr lang="en-US" b="1" dirty="0"/>
            <a:t>v1.1</a:t>
          </a:r>
        </a:p>
      </dgm:t>
    </dgm:pt>
    <dgm:pt modelId="{BFC40FF5-F664-4D1D-84FD-EA33D3CF8963}" type="parTrans" cxnId="{AEFE87EF-C72D-4622-B972-327564B79372}">
      <dgm:prSet/>
      <dgm:spPr/>
      <dgm:t>
        <a:bodyPr/>
        <a:lstStyle/>
        <a:p>
          <a:endParaRPr lang="en-US"/>
        </a:p>
      </dgm:t>
    </dgm:pt>
    <dgm:pt modelId="{2760B420-4483-461C-931A-73F3A9A34D47}" type="sibTrans" cxnId="{AEFE87EF-C72D-4622-B972-327564B79372}">
      <dgm:prSet/>
      <dgm:spPr/>
      <dgm:t>
        <a:bodyPr/>
        <a:lstStyle/>
        <a:p>
          <a:endParaRPr lang="en-US"/>
        </a:p>
      </dgm:t>
    </dgm:pt>
    <dgm:pt modelId="{EB5EC93B-EEC1-4BD0-8B08-190A31CA3884}">
      <dgm:prSet phldrT="[Text]"/>
      <dgm:spPr/>
      <dgm:t>
        <a:bodyPr/>
        <a:lstStyle/>
        <a:p>
          <a:r>
            <a:rPr lang="en-US" dirty="0"/>
            <a:t>16.8 MB</a:t>
          </a:r>
        </a:p>
      </dgm:t>
    </dgm:pt>
    <dgm:pt modelId="{ECD8AF99-DF77-4D92-80CB-650E93E41522}" type="parTrans" cxnId="{23994F7C-0024-4C7C-849E-A7E215DC7F86}">
      <dgm:prSet/>
      <dgm:spPr/>
      <dgm:t>
        <a:bodyPr/>
        <a:lstStyle/>
        <a:p>
          <a:endParaRPr lang="en-US"/>
        </a:p>
      </dgm:t>
    </dgm:pt>
    <dgm:pt modelId="{78814A8E-E5D0-4A33-A4EC-ECAA85F5D65F}" type="sibTrans" cxnId="{23994F7C-0024-4C7C-849E-A7E215DC7F86}">
      <dgm:prSet/>
      <dgm:spPr/>
      <dgm:t>
        <a:bodyPr/>
        <a:lstStyle/>
        <a:p>
          <a:endParaRPr lang="en-US"/>
        </a:p>
      </dgm:t>
    </dgm:pt>
    <dgm:pt modelId="{20A53C6F-CE81-4E75-944F-DC879C141573}">
      <dgm:prSet phldrT="[Text]"/>
      <dgm:spPr/>
      <dgm:t>
        <a:bodyPr/>
        <a:lstStyle/>
        <a:p>
          <a:r>
            <a:rPr lang="en-US" dirty="0"/>
            <a:t>26.7 MB</a:t>
          </a:r>
        </a:p>
        <a:p>
          <a:r>
            <a:rPr lang="en-US" dirty="0"/>
            <a:t>w/ Identity</a:t>
          </a:r>
        </a:p>
      </dgm:t>
    </dgm:pt>
    <dgm:pt modelId="{EDCBB501-A7C3-4276-BEBF-B2ED12E10FB3}" type="parTrans" cxnId="{8C8DBF54-F52D-49A5-BBF1-EA5BFA75FE13}">
      <dgm:prSet/>
      <dgm:spPr/>
      <dgm:t>
        <a:bodyPr/>
        <a:lstStyle/>
        <a:p>
          <a:endParaRPr lang="en-US"/>
        </a:p>
      </dgm:t>
    </dgm:pt>
    <dgm:pt modelId="{C6EC2D59-1AE3-40A8-9E63-B4827842630E}" type="sibTrans" cxnId="{8C8DBF54-F52D-49A5-BBF1-EA5BFA75FE13}">
      <dgm:prSet/>
      <dgm:spPr/>
      <dgm:t>
        <a:bodyPr/>
        <a:lstStyle/>
        <a:p>
          <a:endParaRPr lang="en-US"/>
        </a:p>
      </dgm:t>
    </dgm:pt>
    <dgm:pt modelId="{DCB6FF6C-2336-4BAD-B2BF-3276A7BB684D}">
      <dgm:prSet phldrT="[Text]"/>
      <dgm:spPr/>
      <dgm:t>
        <a:bodyPr/>
        <a:lstStyle/>
        <a:p>
          <a:r>
            <a:rPr lang="en-US" b="1" dirty="0"/>
            <a:t>v2.0</a:t>
          </a:r>
        </a:p>
      </dgm:t>
    </dgm:pt>
    <dgm:pt modelId="{988B146A-C019-4DE4-85CE-F6EE4F7F8EE6}" type="parTrans" cxnId="{B949797C-A8A8-4561-9FB3-332F20B3C6FD}">
      <dgm:prSet/>
      <dgm:spPr/>
      <dgm:t>
        <a:bodyPr/>
        <a:lstStyle/>
        <a:p>
          <a:endParaRPr lang="en-US"/>
        </a:p>
      </dgm:t>
    </dgm:pt>
    <dgm:pt modelId="{5AF548F0-3AAE-4F64-A077-0A1EA85186CA}" type="sibTrans" cxnId="{B949797C-A8A8-4561-9FB3-332F20B3C6FD}">
      <dgm:prSet/>
      <dgm:spPr/>
      <dgm:t>
        <a:bodyPr/>
        <a:lstStyle/>
        <a:p>
          <a:endParaRPr lang="en-US"/>
        </a:p>
      </dgm:t>
    </dgm:pt>
    <dgm:pt modelId="{53027B04-5204-447C-A0FC-41086B4CDC3C}">
      <dgm:prSet phldrT="[Text]"/>
      <dgm:spPr/>
      <dgm:t>
        <a:bodyPr/>
        <a:lstStyle/>
        <a:p>
          <a:r>
            <a:rPr lang="en-US" dirty="0"/>
            <a:t>2.63 MB</a:t>
          </a:r>
        </a:p>
      </dgm:t>
    </dgm:pt>
    <dgm:pt modelId="{04491201-B446-4A44-9662-BCAFC1B51149}" type="parTrans" cxnId="{C94F6E9E-FFA2-4DF1-A127-E500CE9D3CE3}">
      <dgm:prSet/>
      <dgm:spPr/>
      <dgm:t>
        <a:bodyPr/>
        <a:lstStyle/>
        <a:p>
          <a:endParaRPr lang="en-US"/>
        </a:p>
      </dgm:t>
    </dgm:pt>
    <dgm:pt modelId="{4084F87D-AC83-4AFA-82D4-8D008B6918DD}" type="sibTrans" cxnId="{C94F6E9E-FFA2-4DF1-A127-E500CE9D3CE3}">
      <dgm:prSet/>
      <dgm:spPr/>
      <dgm:t>
        <a:bodyPr/>
        <a:lstStyle/>
        <a:p>
          <a:endParaRPr lang="en-US"/>
        </a:p>
      </dgm:t>
    </dgm:pt>
    <dgm:pt modelId="{C892E65A-CF97-4F26-9708-D0622E9B6C00}">
      <dgm:prSet phldrT="[Text]"/>
      <dgm:spPr/>
      <dgm:t>
        <a:bodyPr/>
        <a:lstStyle/>
        <a:p>
          <a:r>
            <a:rPr lang="en-US" dirty="0"/>
            <a:t>3.09 MB</a:t>
          </a:r>
        </a:p>
        <a:p>
          <a:r>
            <a:rPr lang="en-US" dirty="0"/>
            <a:t>w/ Identity</a:t>
          </a:r>
        </a:p>
      </dgm:t>
    </dgm:pt>
    <dgm:pt modelId="{56BD50E0-D985-466C-A3D3-4526650F8667}" type="parTrans" cxnId="{006C22A8-A6EF-49AF-834F-A37F09666E35}">
      <dgm:prSet/>
      <dgm:spPr/>
      <dgm:t>
        <a:bodyPr/>
        <a:lstStyle/>
        <a:p>
          <a:endParaRPr lang="en-US"/>
        </a:p>
      </dgm:t>
    </dgm:pt>
    <dgm:pt modelId="{CBEFED12-4422-444D-98EA-E4CDC3ED2115}" type="sibTrans" cxnId="{006C22A8-A6EF-49AF-834F-A37F09666E35}">
      <dgm:prSet/>
      <dgm:spPr/>
      <dgm:t>
        <a:bodyPr/>
        <a:lstStyle/>
        <a:p>
          <a:endParaRPr lang="en-US"/>
        </a:p>
      </dgm:t>
    </dgm:pt>
    <dgm:pt modelId="{57EEBA12-DBD6-4E88-96AC-8712278DA3CA}" type="pres">
      <dgm:prSet presAssocID="{FA321B98-4DB8-4F99-8E82-4355D4E3B75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F4C06-F1E4-4A65-830B-9C28568EEA82}" type="pres">
      <dgm:prSet presAssocID="{888FE06C-09C5-427E-8F03-3F0FD1BA597A}" presName="root" presStyleCnt="0"/>
      <dgm:spPr/>
    </dgm:pt>
    <dgm:pt modelId="{2F0D8B24-36CC-4808-8F68-71BAE80CE5E6}" type="pres">
      <dgm:prSet presAssocID="{888FE06C-09C5-427E-8F03-3F0FD1BA597A}" presName="rootComposite" presStyleCnt="0"/>
      <dgm:spPr/>
    </dgm:pt>
    <dgm:pt modelId="{506DE584-112F-4411-87AF-D5A19FF52CA5}" type="pres">
      <dgm:prSet presAssocID="{888FE06C-09C5-427E-8F03-3F0FD1BA597A}" presName="rootText" presStyleLbl="node1" presStyleIdx="0" presStyleCnt="2"/>
      <dgm:spPr/>
    </dgm:pt>
    <dgm:pt modelId="{51DF460C-7464-41F1-8DA7-163878DB84CD}" type="pres">
      <dgm:prSet presAssocID="{888FE06C-09C5-427E-8F03-3F0FD1BA597A}" presName="rootConnector" presStyleLbl="node1" presStyleIdx="0" presStyleCnt="2"/>
      <dgm:spPr/>
    </dgm:pt>
    <dgm:pt modelId="{4E44BEDE-DBCE-4E34-8EFD-C725D5CF7BAF}" type="pres">
      <dgm:prSet presAssocID="{888FE06C-09C5-427E-8F03-3F0FD1BA597A}" presName="childShape" presStyleCnt="0"/>
      <dgm:spPr/>
    </dgm:pt>
    <dgm:pt modelId="{13BDF7F1-F60A-4CC8-B5C7-4AC4888480E2}" type="pres">
      <dgm:prSet presAssocID="{ECD8AF99-DF77-4D92-80CB-650E93E41522}" presName="Name13" presStyleLbl="parChTrans1D2" presStyleIdx="0" presStyleCnt="4"/>
      <dgm:spPr/>
    </dgm:pt>
    <dgm:pt modelId="{3C186ECF-48A2-4E12-8167-517070EA2FE3}" type="pres">
      <dgm:prSet presAssocID="{EB5EC93B-EEC1-4BD0-8B08-190A31CA3884}" presName="childText" presStyleLbl="bgAcc1" presStyleIdx="0" presStyleCnt="4">
        <dgm:presLayoutVars>
          <dgm:bulletEnabled val="1"/>
        </dgm:presLayoutVars>
      </dgm:prSet>
      <dgm:spPr/>
    </dgm:pt>
    <dgm:pt modelId="{D79E043A-8F5E-495C-9528-6ED53542CAAC}" type="pres">
      <dgm:prSet presAssocID="{EDCBB501-A7C3-4276-BEBF-B2ED12E10FB3}" presName="Name13" presStyleLbl="parChTrans1D2" presStyleIdx="1" presStyleCnt="4"/>
      <dgm:spPr/>
    </dgm:pt>
    <dgm:pt modelId="{4175C2B0-98EE-4CFF-BA77-BF7BDC7107D4}" type="pres">
      <dgm:prSet presAssocID="{20A53C6F-CE81-4E75-944F-DC879C141573}" presName="childText" presStyleLbl="bgAcc1" presStyleIdx="1" presStyleCnt="4">
        <dgm:presLayoutVars>
          <dgm:bulletEnabled val="1"/>
        </dgm:presLayoutVars>
      </dgm:prSet>
      <dgm:spPr/>
    </dgm:pt>
    <dgm:pt modelId="{4CAFE22E-E419-4D5D-9C92-537434DF9913}" type="pres">
      <dgm:prSet presAssocID="{DCB6FF6C-2336-4BAD-B2BF-3276A7BB684D}" presName="root" presStyleCnt="0"/>
      <dgm:spPr/>
    </dgm:pt>
    <dgm:pt modelId="{F89CA9B4-8755-40D6-9827-15AC8765495A}" type="pres">
      <dgm:prSet presAssocID="{DCB6FF6C-2336-4BAD-B2BF-3276A7BB684D}" presName="rootComposite" presStyleCnt="0"/>
      <dgm:spPr/>
    </dgm:pt>
    <dgm:pt modelId="{B8DB3067-AFDF-4002-B6B1-3B02EB89B7D0}" type="pres">
      <dgm:prSet presAssocID="{DCB6FF6C-2336-4BAD-B2BF-3276A7BB684D}" presName="rootText" presStyleLbl="node1" presStyleIdx="1" presStyleCnt="2"/>
      <dgm:spPr/>
    </dgm:pt>
    <dgm:pt modelId="{FC901B6B-7411-4AA9-8818-D801EDEF641D}" type="pres">
      <dgm:prSet presAssocID="{DCB6FF6C-2336-4BAD-B2BF-3276A7BB684D}" presName="rootConnector" presStyleLbl="node1" presStyleIdx="1" presStyleCnt="2"/>
      <dgm:spPr/>
    </dgm:pt>
    <dgm:pt modelId="{ACC73A8A-8EC4-4297-87FD-283AAA58AD3A}" type="pres">
      <dgm:prSet presAssocID="{DCB6FF6C-2336-4BAD-B2BF-3276A7BB684D}" presName="childShape" presStyleCnt="0"/>
      <dgm:spPr/>
    </dgm:pt>
    <dgm:pt modelId="{AB2E6A14-D2C9-4F3C-80D8-26A4A525310D}" type="pres">
      <dgm:prSet presAssocID="{04491201-B446-4A44-9662-BCAFC1B51149}" presName="Name13" presStyleLbl="parChTrans1D2" presStyleIdx="2" presStyleCnt="4"/>
      <dgm:spPr/>
    </dgm:pt>
    <dgm:pt modelId="{8C266EAA-556A-4E43-AA79-FB242CA873BF}" type="pres">
      <dgm:prSet presAssocID="{53027B04-5204-447C-A0FC-41086B4CDC3C}" presName="childText" presStyleLbl="bgAcc1" presStyleIdx="2" presStyleCnt="4">
        <dgm:presLayoutVars>
          <dgm:bulletEnabled val="1"/>
        </dgm:presLayoutVars>
      </dgm:prSet>
      <dgm:spPr/>
    </dgm:pt>
    <dgm:pt modelId="{FA34CF02-E2FF-4020-8D81-969A0C9C8636}" type="pres">
      <dgm:prSet presAssocID="{56BD50E0-D985-466C-A3D3-4526650F8667}" presName="Name13" presStyleLbl="parChTrans1D2" presStyleIdx="3" presStyleCnt="4"/>
      <dgm:spPr/>
    </dgm:pt>
    <dgm:pt modelId="{3A0CB6F7-A194-4B41-9BAD-6D0D04780C8F}" type="pres">
      <dgm:prSet presAssocID="{C892E65A-CF97-4F26-9708-D0622E9B6C00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E5B9300-4AA1-465B-9E2E-F12265403F38}" type="presOf" srcId="{20A53C6F-CE81-4E75-944F-DC879C141573}" destId="{4175C2B0-98EE-4CFF-BA77-BF7BDC7107D4}" srcOrd="0" destOrd="0" presId="urn:microsoft.com/office/officeart/2005/8/layout/hierarchy3"/>
    <dgm:cxn modelId="{2C521809-0E42-4A80-A5A1-7126791C96FA}" type="presOf" srcId="{04491201-B446-4A44-9662-BCAFC1B51149}" destId="{AB2E6A14-D2C9-4F3C-80D8-26A4A525310D}" srcOrd="0" destOrd="0" presId="urn:microsoft.com/office/officeart/2005/8/layout/hierarchy3"/>
    <dgm:cxn modelId="{648CE009-314F-4E7F-97ED-4D01955E7499}" type="presOf" srcId="{DCB6FF6C-2336-4BAD-B2BF-3276A7BB684D}" destId="{B8DB3067-AFDF-4002-B6B1-3B02EB89B7D0}" srcOrd="0" destOrd="0" presId="urn:microsoft.com/office/officeart/2005/8/layout/hierarchy3"/>
    <dgm:cxn modelId="{672D440A-19BD-439A-A63E-763A207508A2}" type="presOf" srcId="{ECD8AF99-DF77-4D92-80CB-650E93E41522}" destId="{13BDF7F1-F60A-4CC8-B5C7-4AC4888480E2}" srcOrd="0" destOrd="0" presId="urn:microsoft.com/office/officeart/2005/8/layout/hierarchy3"/>
    <dgm:cxn modelId="{4CE9070E-43FB-43A4-9B7D-6080BD1AA3CC}" type="presOf" srcId="{56BD50E0-D985-466C-A3D3-4526650F8667}" destId="{FA34CF02-E2FF-4020-8D81-969A0C9C8636}" srcOrd="0" destOrd="0" presId="urn:microsoft.com/office/officeart/2005/8/layout/hierarchy3"/>
    <dgm:cxn modelId="{A3ABCF26-DD19-4A9E-BCD5-770BB89842B9}" type="presOf" srcId="{EB5EC93B-EEC1-4BD0-8B08-190A31CA3884}" destId="{3C186ECF-48A2-4E12-8167-517070EA2FE3}" srcOrd="0" destOrd="0" presId="urn:microsoft.com/office/officeart/2005/8/layout/hierarchy3"/>
    <dgm:cxn modelId="{717AF327-1043-4082-B125-C57323FFCF3C}" type="presOf" srcId="{DCB6FF6C-2336-4BAD-B2BF-3276A7BB684D}" destId="{FC901B6B-7411-4AA9-8818-D801EDEF641D}" srcOrd="1" destOrd="0" presId="urn:microsoft.com/office/officeart/2005/8/layout/hierarchy3"/>
    <dgm:cxn modelId="{D7326D4A-E5A6-43DC-9504-95A87997EB34}" type="presOf" srcId="{FA321B98-4DB8-4F99-8E82-4355D4E3B757}" destId="{57EEBA12-DBD6-4E88-96AC-8712278DA3CA}" srcOrd="0" destOrd="0" presId="urn:microsoft.com/office/officeart/2005/8/layout/hierarchy3"/>
    <dgm:cxn modelId="{823C954D-F5E4-489A-91C3-7A104882EA47}" type="presOf" srcId="{888FE06C-09C5-427E-8F03-3F0FD1BA597A}" destId="{51DF460C-7464-41F1-8DA7-163878DB84CD}" srcOrd="1" destOrd="0" presId="urn:microsoft.com/office/officeart/2005/8/layout/hierarchy3"/>
    <dgm:cxn modelId="{8C8DBF54-F52D-49A5-BBF1-EA5BFA75FE13}" srcId="{888FE06C-09C5-427E-8F03-3F0FD1BA597A}" destId="{20A53C6F-CE81-4E75-944F-DC879C141573}" srcOrd="1" destOrd="0" parTransId="{EDCBB501-A7C3-4276-BEBF-B2ED12E10FB3}" sibTransId="{C6EC2D59-1AE3-40A8-9E63-B4827842630E}"/>
    <dgm:cxn modelId="{23994F7C-0024-4C7C-849E-A7E215DC7F86}" srcId="{888FE06C-09C5-427E-8F03-3F0FD1BA597A}" destId="{EB5EC93B-EEC1-4BD0-8B08-190A31CA3884}" srcOrd="0" destOrd="0" parTransId="{ECD8AF99-DF77-4D92-80CB-650E93E41522}" sibTransId="{78814A8E-E5D0-4A33-A4EC-ECAA85F5D65F}"/>
    <dgm:cxn modelId="{B949797C-A8A8-4561-9FB3-332F20B3C6FD}" srcId="{FA321B98-4DB8-4F99-8E82-4355D4E3B757}" destId="{DCB6FF6C-2336-4BAD-B2BF-3276A7BB684D}" srcOrd="1" destOrd="0" parTransId="{988B146A-C019-4DE4-85CE-F6EE4F7F8EE6}" sibTransId="{5AF548F0-3AAE-4F64-A077-0A1EA85186CA}"/>
    <dgm:cxn modelId="{90609C88-F14B-422F-86F7-987E53DF0BEE}" type="presOf" srcId="{EDCBB501-A7C3-4276-BEBF-B2ED12E10FB3}" destId="{D79E043A-8F5E-495C-9528-6ED53542CAAC}" srcOrd="0" destOrd="0" presId="urn:microsoft.com/office/officeart/2005/8/layout/hierarchy3"/>
    <dgm:cxn modelId="{36D71291-666E-40ED-89D3-19B7811D67F3}" type="presOf" srcId="{888FE06C-09C5-427E-8F03-3F0FD1BA597A}" destId="{506DE584-112F-4411-87AF-D5A19FF52CA5}" srcOrd="0" destOrd="0" presId="urn:microsoft.com/office/officeart/2005/8/layout/hierarchy3"/>
    <dgm:cxn modelId="{A61EEB9D-6BED-46EB-9E1B-281FA7E03869}" type="presOf" srcId="{C892E65A-CF97-4F26-9708-D0622E9B6C00}" destId="{3A0CB6F7-A194-4B41-9BAD-6D0D04780C8F}" srcOrd="0" destOrd="0" presId="urn:microsoft.com/office/officeart/2005/8/layout/hierarchy3"/>
    <dgm:cxn modelId="{C94F6E9E-FFA2-4DF1-A127-E500CE9D3CE3}" srcId="{DCB6FF6C-2336-4BAD-B2BF-3276A7BB684D}" destId="{53027B04-5204-447C-A0FC-41086B4CDC3C}" srcOrd="0" destOrd="0" parTransId="{04491201-B446-4A44-9662-BCAFC1B51149}" sibTransId="{4084F87D-AC83-4AFA-82D4-8D008B6918DD}"/>
    <dgm:cxn modelId="{006C22A8-A6EF-49AF-834F-A37F09666E35}" srcId="{DCB6FF6C-2336-4BAD-B2BF-3276A7BB684D}" destId="{C892E65A-CF97-4F26-9708-D0622E9B6C00}" srcOrd="1" destOrd="0" parTransId="{56BD50E0-D985-466C-A3D3-4526650F8667}" sibTransId="{CBEFED12-4422-444D-98EA-E4CDC3ED2115}"/>
    <dgm:cxn modelId="{F2FFF3D6-A7CA-485F-80EE-2ADE78D01804}" type="presOf" srcId="{53027B04-5204-447C-A0FC-41086B4CDC3C}" destId="{8C266EAA-556A-4E43-AA79-FB242CA873BF}" srcOrd="0" destOrd="0" presId="urn:microsoft.com/office/officeart/2005/8/layout/hierarchy3"/>
    <dgm:cxn modelId="{AEFE87EF-C72D-4622-B972-327564B79372}" srcId="{FA321B98-4DB8-4F99-8E82-4355D4E3B757}" destId="{888FE06C-09C5-427E-8F03-3F0FD1BA597A}" srcOrd="0" destOrd="0" parTransId="{BFC40FF5-F664-4D1D-84FD-EA33D3CF8963}" sibTransId="{2760B420-4483-461C-931A-73F3A9A34D47}"/>
    <dgm:cxn modelId="{316A4FDA-999F-46CC-BB53-D9FF22200569}" type="presParOf" srcId="{57EEBA12-DBD6-4E88-96AC-8712278DA3CA}" destId="{845F4C06-F1E4-4A65-830B-9C28568EEA82}" srcOrd="0" destOrd="0" presId="urn:microsoft.com/office/officeart/2005/8/layout/hierarchy3"/>
    <dgm:cxn modelId="{6D5BB4AE-5B44-4750-B932-0AB7EBDB454C}" type="presParOf" srcId="{845F4C06-F1E4-4A65-830B-9C28568EEA82}" destId="{2F0D8B24-36CC-4808-8F68-71BAE80CE5E6}" srcOrd="0" destOrd="0" presId="urn:microsoft.com/office/officeart/2005/8/layout/hierarchy3"/>
    <dgm:cxn modelId="{491CDE75-A192-43B7-957D-D64F40BDEDA5}" type="presParOf" srcId="{2F0D8B24-36CC-4808-8F68-71BAE80CE5E6}" destId="{506DE584-112F-4411-87AF-D5A19FF52CA5}" srcOrd="0" destOrd="0" presId="urn:microsoft.com/office/officeart/2005/8/layout/hierarchy3"/>
    <dgm:cxn modelId="{1EF1D825-72DE-482D-9EE4-DF15EF3A5B0B}" type="presParOf" srcId="{2F0D8B24-36CC-4808-8F68-71BAE80CE5E6}" destId="{51DF460C-7464-41F1-8DA7-163878DB84CD}" srcOrd="1" destOrd="0" presId="urn:microsoft.com/office/officeart/2005/8/layout/hierarchy3"/>
    <dgm:cxn modelId="{C7710504-2409-4638-BECE-8CE4F97638E3}" type="presParOf" srcId="{845F4C06-F1E4-4A65-830B-9C28568EEA82}" destId="{4E44BEDE-DBCE-4E34-8EFD-C725D5CF7BAF}" srcOrd="1" destOrd="0" presId="urn:microsoft.com/office/officeart/2005/8/layout/hierarchy3"/>
    <dgm:cxn modelId="{5A13CF45-E200-47A0-80F8-547CE7EBA509}" type="presParOf" srcId="{4E44BEDE-DBCE-4E34-8EFD-C725D5CF7BAF}" destId="{13BDF7F1-F60A-4CC8-B5C7-4AC4888480E2}" srcOrd="0" destOrd="0" presId="urn:microsoft.com/office/officeart/2005/8/layout/hierarchy3"/>
    <dgm:cxn modelId="{9B60E24C-78B1-40F4-A06F-CEC1044F646C}" type="presParOf" srcId="{4E44BEDE-DBCE-4E34-8EFD-C725D5CF7BAF}" destId="{3C186ECF-48A2-4E12-8167-517070EA2FE3}" srcOrd="1" destOrd="0" presId="urn:microsoft.com/office/officeart/2005/8/layout/hierarchy3"/>
    <dgm:cxn modelId="{7A684D30-5B8D-42D9-9000-6D0B691967A4}" type="presParOf" srcId="{4E44BEDE-DBCE-4E34-8EFD-C725D5CF7BAF}" destId="{D79E043A-8F5E-495C-9528-6ED53542CAAC}" srcOrd="2" destOrd="0" presId="urn:microsoft.com/office/officeart/2005/8/layout/hierarchy3"/>
    <dgm:cxn modelId="{DC00718E-F9A8-4090-8DC8-861CE94D7516}" type="presParOf" srcId="{4E44BEDE-DBCE-4E34-8EFD-C725D5CF7BAF}" destId="{4175C2B0-98EE-4CFF-BA77-BF7BDC7107D4}" srcOrd="3" destOrd="0" presId="urn:microsoft.com/office/officeart/2005/8/layout/hierarchy3"/>
    <dgm:cxn modelId="{299129C1-0083-46D7-85F7-08EBCC243E1D}" type="presParOf" srcId="{57EEBA12-DBD6-4E88-96AC-8712278DA3CA}" destId="{4CAFE22E-E419-4D5D-9C92-537434DF9913}" srcOrd="1" destOrd="0" presId="urn:microsoft.com/office/officeart/2005/8/layout/hierarchy3"/>
    <dgm:cxn modelId="{963415FB-47BE-49B4-860B-B4B5733CC25E}" type="presParOf" srcId="{4CAFE22E-E419-4D5D-9C92-537434DF9913}" destId="{F89CA9B4-8755-40D6-9827-15AC8765495A}" srcOrd="0" destOrd="0" presId="urn:microsoft.com/office/officeart/2005/8/layout/hierarchy3"/>
    <dgm:cxn modelId="{FFF40703-73E1-4BA7-8F9D-2F4BBC924D2A}" type="presParOf" srcId="{F89CA9B4-8755-40D6-9827-15AC8765495A}" destId="{B8DB3067-AFDF-4002-B6B1-3B02EB89B7D0}" srcOrd="0" destOrd="0" presId="urn:microsoft.com/office/officeart/2005/8/layout/hierarchy3"/>
    <dgm:cxn modelId="{C84212A6-8D44-443A-B6E1-7F7B9E994967}" type="presParOf" srcId="{F89CA9B4-8755-40D6-9827-15AC8765495A}" destId="{FC901B6B-7411-4AA9-8818-D801EDEF641D}" srcOrd="1" destOrd="0" presId="urn:microsoft.com/office/officeart/2005/8/layout/hierarchy3"/>
    <dgm:cxn modelId="{08F3D32A-CDF0-41F6-B220-D1ED31EC2C10}" type="presParOf" srcId="{4CAFE22E-E419-4D5D-9C92-537434DF9913}" destId="{ACC73A8A-8EC4-4297-87FD-283AAA58AD3A}" srcOrd="1" destOrd="0" presId="urn:microsoft.com/office/officeart/2005/8/layout/hierarchy3"/>
    <dgm:cxn modelId="{EE0E5C8B-B7C0-48AD-95CC-FAFCF1D4A3C7}" type="presParOf" srcId="{ACC73A8A-8EC4-4297-87FD-283AAA58AD3A}" destId="{AB2E6A14-D2C9-4F3C-80D8-26A4A525310D}" srcOrd="0" destOrd="0" presId="urn:microsoft.com/office/officeart/2005/8/layout/hierarchy3"/>
    <dgm:cxn modelId="{AEC24ED2-D9A7-4A88-A147-123501B2B1B1}" type="presParOf" srcId="{ACC73A8A-8EC4-4297-87FD-283AAA58AD3A}" destId="{8C266EAA-556A-4E43-AA79-FB242CA873BF}" srcOrd="1" destOrd="0" presId="urn:microsoft.com/office/officeart/2005/8/layout/hierarchy3"/>
    <dgm:cxn modelId="{9428DA40-D439-4F5E-BFE8-A900B7018B38}" type="presParOf" srcId="{ACC73A8A-8EC4-4297-87FD-283AAA58AD3A}" destId="{FA34CF02-E2FF-4020-8D81-969A0C9C8636}" srcOrd="2" destOrd="0" presId="urn:microsoft.com/office/officeart/2005/8/layout/hierarchy3"/>
    <dgm:cxn modelId="{30DFFD65-A0FE-4939-AD47-9A787A9073EE}" type="presParOf" srcId="{ACC73A8A-8EC4-4297-87FD-283AAA58AD3A}" destId="{3A0CB6F7-A194-4B41-9BAD-6D0D04780C8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DE584-112F-4411-87AF-D5A19FF52CA5}">
      <dsp:nvSpPr>
        <dsp:cNvPr id="0" name=""/>
        <dsp:cNvSpPr/>
      </dsp:nvSpPr>
      <dsp:spPr>
        <a:xfrm>
          <a:off x="505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v1.1</a:t>
          </a:r>
        </a:p>
      </dsp:txBody>
      <dsp:txXfrm>
        <a:off x="27446" y="819902"/>
        <a:ext cx="1785757" cy="865937"/>
      </dsp:txXfrm>
    </dsp:sp>
    <dsp:sp modelId="{13BDF7F1-F60A-4CC8-B5C7-4AC4888480E2}">
      <dsp:nvSpPr>
        <dsp:cNvPr id="0" name=""/>
        <dsp:cNvSpPr/>
      </dsp:nvSpPr>
      <dsp:spPr>
        <a:xfrm>
          <a:off x="184469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186ECF-48A2-4E12-8167-517070EA2FE3}">
      <dsp:nvSpPr>
        <dsp:cNvPr id="0" name=""/>
        <dsp:cNvSpPr/>
      </dsp:nvSpPr>
      <dsp:spPr>
        <a:xfrm>
          <a:off x="368433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16.8 MB</a:t>
          </a:r>
        </a:p>
      </dsp:txBody>
      <dsp:txXfrm>
        <a:off x="395374" y="1969677"/>
        <a:ext cx="1417829" cy="865937"/>
      </dsp:txXfrm>
    </dsp:sp>
    <dsp:sp modelId="{D79E043A-8F5E-495C-9528-6ED53542CAAC}">
      <dsp:nvSpPr>
        <dsp:cNvPr id="0" name=""/>
        <dsp:cNvSpPr/>
      </dsp:nvSpPr>
      <dsp:spPr>
        <a:xfrm>
          <a:off x="184469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5C2B0-98EE-4CFF-BA77-BF7BDC7107D4}">
      <dsp:nvSpPr>
        <dsp:cNvPr id="0" name=""/>
        <dsp:cNvSpPr/>
      </dsp:nvSpPr>
      <dsp:spPr>
        <a:xfrm>
          <a:off x="368433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26.7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395374" y="3119451"/>
        <a:ext cx="1417829" cy="865937"/>
      </dsp:txXfrm>
    </dsp:sp>
    <dsp:sp modelId="{B8DB3067-AFDF-4002-B6B1-3B02EB89B7D0}">
      <dsp:nvSpPr>
        <dsp:cNvPr id="0" name=""/>
        <dsp:cNvSpPr/>
      </dsp:nvSpPr>
      <dsp:spPr>
        <a:xfrm>
          <a:off x="2300054" y="792961"/>
          <a:ext cx="1839639" cy="9198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60960" rIns="91440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/>
            <a:t>v2.0</a:t>
          </a:r>
        </a:p>
      </dsp:txBody>
      <dsp:txXfrm>
        <a:off x="2326995" y="819902"/>
        <a:ext cx="1785757" cy="865937"/>
      </dsp:txXfrm>
    </dsp:sp>
    <dsp:sp modelId="{AB2E6A14-D2C9-4F3C-80D8-26A4A525310D}">
      <dsp:nvSpPr>
        <dsp:cNvPr id="0" name=""/>
        <dsp:cNvSpPr/>
      </dsp:nvSpPr>
      <dsp:spPr>
        <a:xfrm>
          <a:off x="2484018" y="1712781"/>
          <a:ext cx="183963" cy="6898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9864"/>
              </a:lnTo>
              <a:lnTo>
                <a:pt x="183963" y="6898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66EAA-556A-4E43-AA79-FB242CA873BF}">
      <dsp:nvSpPr>
        <dsp:cNvPr id="0" name=""/>
        <dsp:cNvSpPr/>
      </dsp:nvSpPr>
      <dsp:spPr>
        <a:xfrm>
          <a:off x="2667982" y="1942736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2.63 MB</a:t>
          </a:r>
        </a:p>
      </dsp:txBody>
      <dsp:txXfrm>
        <a:off x="2694923" y="1969677"/>
        <a:ext cx="1417829" cy="865937"/>
      </dsp:txXfrm>
    </dsp:sp>
    <dsp:sp modelId="{FA34CF02-E2FF-4020-8D81-969A0C9C8636}">
      <dsp:nvSpPr>
        <dsp:cNvPr id="0" name=""/>
        <dsp:cNvSpPr/>
      </dsp:nvSpPr>
      <dsp:spPr>
        <a:xfrm>
          <a:off x="2484018" y="1712781"/>
          <a:ext cx="183963" cy="1839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9639"/>
              </a:lnTo>
              <a:lnTo>
                <a:pt x="183963" y="18396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0CB6F7-A194-4B41-9BAD-6D0D04780C8F}">
      <dsp:nvSpPr>
        <dsp:cNvPr id="0" name=""/>
        <dsp:cNvSpPr/>
      </dsp:nvSpPr>
      <dsp:spPr>
        <a:xfrm>
          <a:off x="2667982" y="3092510"/>
          <a:ext cx="1471711" cy="9198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3.09 MB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w/ Identity</a:t>
          </a:r>
        </a:p>
      </dsp:txBody>
      <dsp:txXfrm>
        <a:off x="2694923" y="3119451"/>
        <a:ext cx="1417829" cy="8659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55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Program.cs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 err="1">
                <a:sym typeface="Wingdings" panose="05000000000000000000" pitchFamily="2" charset="2"/>
              </a:rPr>
              <a:t>CreateDefaultBuilder</a:t>
            </a:r>
            <a:r>
              <a:rPr lang="en-US" dirty="0">
                <a:sym typeface="Wingdings" panose="05000000000000000000" pitchFamily="2" charset="2"/>
              </a:rPr>
              <a:t> method handles boilerplate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17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46020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437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85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1.x is the “donut of ASP.NET Core”</a:t>
            </a:r>
          </a:p>
          <a:p>
            <a:pPr marL="171450" indent="-171450">
              <a:buFontTx/>
              <a:buChar char="-"/>
            </a:pPr>
            <a:r>
              <a:rPr lang="en-US" dirty="0"/>
              <a:t>Release mode, FDD publish, </a:t>
            </a:r>
            <a:r>
              <a:rPr lang="en-US" dirty="0" err="1"/>
              <a:t>PublishOutput</a:t>
            </a:r>
            <a:r>
              <a:rPr lang="en-US" dirty="0"/>
              <a:t> folder</a:t>
            </a:r>
          </a:p>
          <a:p>
            <a:pPr marL="171450" indent="-171450">
              <a:buFontTx/>
              <a:buChar char="-"/>
            </a:pPr>
            <a:r>
              <a:rPr lang="en-US" dirty="0"/>
              <a:t>2 factors: View Compilation &amp; Runtime Store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6418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by default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28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.NET Core 2.0 only (no .NET </a:t>
            </a:r>
            <a:r>
              <a:rPr lang="en-US" dirty="0" err="1"/>
              <a:t>Fx</a:t>
            </a:r>
            <a:r>
              <a:rPr lang="en-US" dirty="0"/>
              <a:t> support)</a:t>
            </a:r>
          </a:p>
          <a:p>
            <a:pPr marL="171450" indent="-171450">
              <a:buFontTx/>
              <a:buChar char="-"/>
            </a:pPr>
            <a:r>
              <a:rPr lang="en-US" dirty="0"/>
              <a:t>Package version aligns w/ </a:t>
            </a:r>
            <a:r>
              <a:rPr lang="en-US"/>
              <a:t>product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8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 all EF Core &amp; ASP.NET Core deps (incl. 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  <a:p>
            <a:pPr marL="171450" indent="-171450">
              <a:buFontTx/>
              <a:buChar char="-"/>
            </a:pPr>
            <a:r>
              <a:rPr lang="en-US" dirty="0"/>
              <a:t>FDD only</a:t>
            </a:r>
          </a:p>
          <a:p>
            <a:pPr marL="171450" indent="-171450">
              <a:buFontTx/>
              <a:buChar char="-"/>
            </a:pPr>
            <a:r>
              <a:rPr lang="en-US" dirty="0"/>
              <a:t>installed w/ .NET Core 2.0 SDK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23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10/16/2017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bit.ly/2xVMWUG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hyperlink" Target="http://bit.ly/2gdeJX2" TargetMode="External"/><Relationship Id="rId4" Type="http://schemas.openxmlformats.org/officeDocument/2006/relationships/hyperlink" Target="http://bit.ly/2yGO9Nh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4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57E7C0D-4A5C-4A66-BC48-4E9DBF2002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1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custom runtime store</a:t>
            </a:r>
          </a:p>
        </p:txBody>
      </p:sp>
    </p:spTree>
    <p:extLst>
      <p:ext uri="{BB962C8B-B14F-4D97-AF65-F5344CB8AC3E}">
        <p14:creationId xmlns:p14="http://schemas.microsoft.com/office/powerpoint/2010/main" val="101386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ACCB6B-A346-4FFD-B676-32CFC6E35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041393"/>
              </p:ext>
            </p:extLst>
          </p:nvPr>
        </p:nvGraphicFramePr>
        <p:xfrm>
          <a:off x="838200" y="2278003"/>
          <a:ext cx="7995249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5249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host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UseKestrel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UseContentRoot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Directory.GetCurrentDirectory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UseIISIntegration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UseApplicationInsights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host.Run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BC72C-AB15-47AB-8916-57F86A11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65503-54B9-4B87-848C-09B74EA16989}"/>
              </a:ext>
            </a:extLst>
          </p:cNvPr>
          <p:cNvSpPr/>
          <p:nvPr/>
        </p:nvSpPr>
        <p:spPr>
          <a:xfrm>
            <a:off x="850988" y="183143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1A2930-A580-46D5-894C-BB25FA5F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1.x </a:t>
            </a:r>
            <a:r>
              <a:rPr lang="en-US" dirty="0" err="1"/>
              <a:t>WebHost</a:t>
            </a:r>
            <a:r>
              <a:rPr lang="en-US" dirty="0"/>
              <a:t> / Startup recap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076EF3-C1CD-4316-8EDE-08E7D1659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62688"/>
              </p:ext>
            </p:extLst>
          </p:nvPr>
        </p:nvGraphicFramePr>
        <p:xfrm>
          <a:off x="1430547" y="2826643"/>
          <a:ext cx="10515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IHostingEnvironment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builder =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ConfigurationBuilder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SetBasePath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env.ContentRootPath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appsettings.json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reloadOnChange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AddJsonFile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$"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appsettings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env.EnvironmentName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sz="1800" dirty="0" err="1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json</a:t>
                      </a:r>
                      <a:r>
                        <a:rPr lang="en-US" sz="18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optional: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if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env.IsDevelopment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()) {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builder.AddUserSecrets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&gt;(); 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builder.AddEnvironmentVariables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builder.Build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IConfigurationRoot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275D664-BEFF-44C0-AC98-5BAC68120D94}"/>
              </a:ext>
            </a:extLst>
          </p:cNvPr>
          <p:cNvSpPr/>
          <p:nvPr/>
        </p:nvSpPr>
        <p:spPr>
          <a:xfrm>
            <a:off x="1443335" y="2380074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375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032A2-AE05-4562-87F8-460B924B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WebHost</a:t>
            </a:r>
            <a:r>
              <a:rPr lang="en-US" dirty="0"/>
              <a:t> / Startup simplification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E2E16-9748-4A5F-9693-90B3E4BE1A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BA1113-CBC6-411E-82CC-5BD3EB0156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816DAD-E72C-4325-B427-270EE71B3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258650"/>
              </p:ext>
            </p:extLst>
          </p:nvPr>
        </p:nvGraphicFramePr>
        <p:xfrm>
          <a:off x="838200" y="2286635"/>
          <a:ext cx="740865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865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Main(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 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).Run();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BuildWebHost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[]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WebHost.CreateDefaultBuilder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args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UseStartup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&lt;Startup&gt;()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.Build();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3FD31E7E-737B-4F1D-9B31-3301F7C2FA3A}"/>
              </a:ext>
            </a:extLst>
          </p:cNvPr>
          <p:cNvSpPr/>
          <p:nvPr/>
        </p:nvSpPr>
        <p:spPr>
          <a:xfrm>
            <a:off x="850988" y="1840066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Program.cs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D900527-3EF5-48DB-BAA9-05F352121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61904"/>
              </p:ext>
            </p:extLst>
          </p:nvPr>
        </p:nvGraphicFramePr>
        <p:xfrm>
          <a:off x="5198853" y="4987925"/>
          <a:ext cx="6154947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4947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Startup(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configuration) =&gt;</a:t>
                      </a:r>
                    </a:p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Configuration = configuration;</a:t>
                      </a:r>
                    </a:p>
                    <a:p>
                      <a:endParaRPr lang="en-US" sz="18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IConfiguration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Configuration { </a:t>
                      </a:r>
                      <a:r>
                        <a:rPr lang="en-US" sz="18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get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; 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155BA45-0C24-440B-9304-BAFB18B02174}"/>
              </a:ext>
            </a:extLst>
          </p:cNvPr>
          <p:cNvSpPr/>
          <p:nvPr/>
        </p:nvSpPr>
        <p:spPr>
          <a:xfrm>
            <a:off x="5211641" y="4541356"/>
            <a:ext cx="1697884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Startup.cs</a:t>
            </a:r>
            <a:endParaRPr lang="en-US" b="1" dirty="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1452720B-ED14-4BD1-AE9A-60F321D36480}"/>
              </a:ext>
            </a:extLst>
          </p:cNvPr>
          <p:cNvSpPr/>
          <p:nvPr/>
        </p:nvSpPr>
        <p:spPr>
          <a:xfrm rot="5400000">
            <a:off x="4125098" y="4665686"/>
            <a:ext cx="1399216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080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3BA709-5577-422C-9FB6-05CC66D9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0C4E5"/>
                </a:solidFill>
              </a:rPr>
              <a:t>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8594BAD-33C7-429F-B7C6-F62B4242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configuration providers</a:t>
            </a:r>
          </a:p>
        </p:txBody>
      </p:sp>
    </p:spTree>
    <p:extLst>
      <p:ext uri="{BB962C8B-B14F-4D97-AF65-F5344CB8AC3E}">
        <p14:creationId xmlns:p14="http://schemas.microsoft.com/office/powerpoint/2010/main" val="2713362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Migration Guides</a:t>
            </a:r>
          </a:p>
          <a:p>
            <a:pPr marL="0" indent="0">
              <a:buNone/>
            </a:pPr>
            <a:r>
              <a:rPr lang="en-US" sz="2400" b="1" dirty="0"/>
              <a:t>    </a:t>
            </a:r>
            <a:r>
              <a:rPr lang="en-US" sz="2400" dirty="0"/>
              <a:t>Starting point: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bit.ly/2xVMWUG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Auth</a:t>
            </a:r>
            <a:r>
              <a:rPr lang="en-US" sz="2400" dirty="0"/>
              <a:t> / Identity: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bit.ly/2yGO9Nh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Podcast</a:t>
            </a:r>
            <a:endParaRPr lang="en-US" dirty="0"/>
          </a:p>
          <a:p>
            <a:pPr marL="0" indent="0">
              <a:buNone/>
            </a:pPr>
            <a:r>
              <a:rPr lang="en-US" sz="2400" b="1" dirty="0">
                <a:hlinkClick r:id="rId5"/>
              </a:rPr>
              <a:t>bit.ly/2gdeJX2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57FC4-1797-49D0-B4D8-9F30FD55F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517" y="1690688"/>
            <a:ext cx="6509765" cy="348710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8BC22F4-E743-43D0-9896-F196EF6BE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843" y="3101339"/>
            <a:ext cx="6502919" cy="33242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26" name="Picture 2" descr="http://6figuredev.com/wp-content/uploads/2015/12/The6FigureDeveloper_250.png">
            <a:extLst>
              <a:ext uri="{FF2B5EF4-FFF2-40B4-BE49-F238E27FC236}">
                <a16:creationId xmlns:a16="http://schemas.microsoft.com/office/drawing/2014/main" id="{BF4A49DD-41A6-4168-AA00-551B5926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66" y="5508737"/>
            <a:ext cx="2381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703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4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6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0000">
        <p:fade/>
      </p:transition>
    </mc:Choice>
    <mc:Fallback xmlns="">
      <p:transition spd="med" advTm="1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82AE72D-1EAB-4CAF-A6EB-CEE30FC9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" y="0"/>
            <a:ext cx="12193160" cy="35187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3E95E6-20C5-44B7-BFA0-3AEC6FCB1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3339255"/>
            <a:ext cx="12193160" cy="351874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rgbClr val="6E338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20" y="1122363"/>
            <a:ext cx="12194320" cy="2387600"/>
          </a:xfrm>
          <a:solidFill>
            <a:srgbClr val="6E3382"/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What’s new in ASP.NET Core 2.0</a:t>
            </a:r>
            <a:endParaRPr lang="en-US" sz="4000" b="1" dirty="0"/>
          </a:p>
        </p:txBody>
      </p:sp>
      <p:pic>
        <p:nvPicPr>
          <p:cNvPr id="12" name="Picture 11" descr="A close up of a toy&#10;&#10;Description generated with high confidence">
            <a:extLst>
              <a:ext uri="{FF2B5EF4-FFF2-40B4-BE49-F238E27FC236}">
                <a16:creationId xmlns:a16="http://schemas.microsoft.com/office/drawing/2014/main" id="{085B702E-14D6-4B82-9E01-0A7BB8FDFD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721" y="2626919"/>
            <a:ext cx="2380952" cy="2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  <a:p>
            <a:r>
              <a:rPr lang="en-US" dirty="0"/>
              <a:t>View compilation changes</a:t>
            </a:r>
          </a:p>
          <a:p>
            <a:r>
              <a:rPr lang="en-US" dirty="0" err="1"/>
              <a:t>Metapackage</a:t>
            </a:r>
            <a:endParaRPr lang="en-US" dirty="0"/>
          </a:p>
          <a:p>
            <a:r>
              <a:rPr lang="en-US" dirty="0"/>
              <a:t>Runtime store</a:t>
            </a:r>
          </a:p>
          <a:p>
            <a:r>
              <a:rPr lang="en-US" dirty="0"/>
              <a:t>Configuration simplification</a:t>
            </a:r>
          </a:p>
          <a:p>
            <a:r>
              <a:rPr lang="en-US" dirty="0"/>
              <a:t>Project templates</a:t>
            </a:r>
          </a:p>
          <a:p>
            <a:r>
              <a:rPr lang="en-US" dirty="0"/>
              <a:t>Razor Pages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size reduction</a:t>
            </a:r>
          </a:p>
        </p:txBody>
      </p:sp>
      <p:pic>
        <p:nvPicPr>
          <p:cNvPr id="9" name="Content Placeholder 8" descr="Trim the fat">
            <a:extLst>
              <a:ext uri="{FF2B5EF4-FFF2-40B4-BE49-F238E27FC236}">
                <a16:creationId xmlns:a16="http://schemas.microsoft.com/office/drawing/2014/main" id="{C55115DE-1DFA-4966-8C0F-2BD34DBB7E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5821"/>
            <a:ext cx="5181600" cy="3450945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12F0A-1710-4125-BBBE-3F11CE106E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File </a:t>
            </a:r>
            <a:r>
              <a:rPr lang="en-US" dirty="0">
                <a:sym typeface="Wingdings" panose="05000000000000000000" pitchFamily="2" charset="2"/>
              </a:rPr>
              <a:t> New  Project…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B691EE6-8499-4523-B70C-EA73F90CF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045778"/>
              </p:ext>
            </p:extLst>
          </p:nvPr>
        </p:nvGraphicFramePr>
        <p:xfrm>
          <a:off x="6306239" y="1690688"/>
          <a:ext cx="4140200" cy="4805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720026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compilation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5337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MvcRazorCompileOnPublish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1CE37-17F7-4A84-8315-EE9AAE9B49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93098"/>
              </p:ext>
            </p:extLst>
          </p:nvPr>
        </p:nvGraphicFramePr>
        <p:xfrm>
          <a:off x="937490" y="4887321"/>
          <a:ext cx="1041631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&lt;Project </a:t>
                      </a:r>
                      <a:r>
                        <a:rPr lang="en-US" sz="2000" dirty="0" err="1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Sdk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Microsoft.NET.Sdk.Web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netcoreapp2.0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TargetFramework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en-US" sz="2000" dirty="0">
                          <a:solidFill>
                            <a:srgbClr val="FAFCFE"/>
                          </a:solidFill>
                          <a:latin typeface="Consolas" panose="020B0609020204030204" pitchFamily="49" charset="0"/>
                        </a:rPr>
                        <a:t> 			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PropertyGroup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705916F-C1D6-4249-8953-242EEA5034C9}"/>
              </a:ext>
            </a:extLst>
          </p:cNvPr>
          <p:cNvSpPr/>
          <p:nvPr/>
        </p:nvSpPr>
        <p:spPr>
          <a:xfrm>
            <a:off x="8430966" y="4440754"/>
            <a:ext cx="2900800" cy="446567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2xCoreApp.csproj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D12214-CB13-40E1-AF32-E32394C7E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28" y="3019196"/>
            <a:ext cx="3171825" cy="3619500"/>
          </a:xfrm>
          <a:prstGeom prst="rect">
            <a:avLst/>
          </a:prstGeom>
          <a:ln w="57150">
            <a:solidFill>
              <a:schemeClr val="tx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716915"/>
            <a:ext cx="2933700" cy="360045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26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Metapackage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7F788-AF1A-4ED1-AD0A-5BD13219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EC7F52-7DC9-448B-85DB-5E1C4DDC9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54320"/>
              </p:ext>
            </p:extLst>
          </p:nvPr>
        </p:nvGraphicFramePr>
        <p:xfrm>
          <a:off x="937490" y="2211476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FAFCFE"/>
                        </a:solidFill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&lt;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PackageReference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Include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dirty="0" err="1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Microsoft.AspNetCore.All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       </a:t>
                      </a:r>
                      <a:r>
                        <a:rPr lang="en-US" sz="2000" dirty="0">
                          <a:solidFill>
                            <a:srgbClr val="9CDCFE"/>
                          </a:solidFill>
                          <a:latin typeface="Consolas" panose="020B0609020204030204" pitchFamily="49" charset="0"/>
                        </a:rPr>
                        <a:t>Version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2000" dirty="0">
                          <a:solidFill>
                            <a:srgbClr val="CE9178"/>
                          </a:solidFill>
                          <a:latin typeface="Consolas" panose="020B0609020204030204" pitchFamily="49" charset="0"/>
                        </a:rPr>
                        <a:t>"2.0.0" 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2000" dirty="0" err="1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ItemGroup</a:t>
                      </a:r>
                      <a:r>
                        <a:rPr lang="en-US" sz="2000" dirty="0">
                          <a:solidFill>
                            <a:srgbClr val="569CD6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32EE0222-9DF9-496C-B082-C5D30FC330F3}"/>
              </a:ext>
            </a:extLst>
          </p:cNvPr>
          <p:cNvSpPr/>
          <p:nvPr/>
        </p:nvSpPr>
        <p:spPr>
          <a:xfrm>
            <a:off x="950278" y="1764907"/>
            <a:ext cx="2900800" cy="44656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2xCoreApp.csproj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583CE9-E7BC-4895-B85B-B9E55E78B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46" y="1690688"/>
            <a:ext cx="4389782" cy="3695778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85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9C0-26D2-4677-B051-DAA4927C8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store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758ED536-B0FF-4C2F-B370-CFC88E9117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3771966"/>
              </p:ext>
            </p:extLst>
          </p:nvPr>
        </p:nvGraphicFramePr>
        <p:xfrm>
          <a:off x="838198" y="1825623"/>
          <a:ext cx="10515604" cy="1413334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814332">
                  <a:extLst>
                    <a:ext uri="{9D8B030D-6E8A-4147-A177-3AD203B41FA5}">
                      <a16:colId xmlns:a16="http://schemas.microsoft.com/office/drawing/2014/main" val="646715418"/>
                    </a:ext>
                  </a:extLst>
                </a:gridCol>
                <a:gridCol w="4443470">
                  <a:extLst>
                    <a:ext uri="{9D8B030D-6E8A-4147-A177-3AD203B41FA5}">
                      <a16:colId xmlns:a16="http://schemas.microsoft.com/office/drawing/2014/main" val="669526958"/>
                    </a:ext>
                  </a:extLst>
                </a:gridCol>
                <a:gridCol w="1505639">
                  <a:extLst>
                    <a:ext uri="{9D8B030D-6E8A-4147-A177-3AD203B41FA5}">
                      <a16:colId xmlns:a16="http://schemas.microsoft.com/office/drawing/2014/main" val="70901629"/>
                    </a:ext>
                  </a:extLst>
                </a:gridCol>
                <a:gridCol w="3752163">
                  <a:extLst>
                    <a:ext uri="{9D8B030D-6E8A-4147-A177-3AD203B41FA5}">
                      <a16:colId xmlns:a16="http://schemas.microsoft.com/office/drawing/2014/main" val="293940638"/>
                    </a:ext>
                  </a:extLst>
                </a:gridCol>
              </a:tblGrid>
              <a:tr h="7066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C:\Program Files\</a:t>
                      </a:r>
                      <a:r>
                        <a:rPr lang="en-US" dirty="0" err="1"/>
                        <a:t>dotnet</a:t>
                      </a:r>
                      <a:r>
                        <a:rPr lang="en-US" dirty="0"/>
                        <a:t>\store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/</a:t>
                      </a:r>
                      <a:r>
                        <a:rPr lang="en-US" sz="1800" kern="1200" dirty="0" err="1">
                          <a:effectLst/>
                        </a:rPr>
                        <a:t>usr</a:t>
                      </a:r>
                      <a:r>
                        <a:rPr lang="en-US" sz="1800" kern="1200" dirty="0">
                          <a:effectLst/>
                        </a:rPr>
                        <a:t>/local/share/</a:t>
                      </a:r>
                      <a:r>
                        <a:rPr lang="en-US" sz="1800" kern="1200" dirty="0" err="1">
                          <a:effectLst/>
                        </a:rPr>
                        <a:t>dotnet</a:t>
                      </a:r>
                      <a:r>
                        <a:rPr lang="en-US" sz="1800" kern="1200" dirty="0">
                          <a:effectLst/>
                        </a:rPr>
                        <a:t>/store</a:t>
                      </a:r>
                      <a:endParaRPr 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694885"/>
                  </a:ext>
                </a:extLst>
              </a:tr>
              <a:tr h="706667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i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948474"/>
                  </a:ext>
                </a:extLst>
              </a:tr>
            </a:tbl>
          </a:graphicData>
        </a:graphic>
      </p:graphicFrame>
      <p:pic>
        <p:nvPicPr>
          <p:cNvPr id="6" name="Picture 6" descr="C:\temp\WinAzure_rgb_Wht_S.png">
            <a:extLst>
              <a:ext uri="{FF2B5EF4-FFF2-40B4-BE49-F238E27FC236}">
                <a16:creationId xmlns:a16="http://schemas.microsoft.com/office/drawing/2014/main" id="{3780108E-D6B1-45FD-BACD-A8B320583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980561" y="1965024"/>
            <a:ext cx="455848" cy="46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441B1-B5FB-4333-8F1A-E091C0B2C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154" y="1940452"/>
            <a:ext cx="1133954" cy="512108"/>
          </a:xfrm>
          <a:prstGeom prst="rect">
            <a:avLst/>
          </a:prstGeom>
        </p:spPr>
      </p:pic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ACED995-33FD-4BCB-9B17-8B8B3B9BA1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761" y="2452560"/>
            <a:ext cx="5181600" cy="363167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56F418-14FF-4878-B4DD-249A50B468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0561" y="2679828"/>
            <a:ext cx="4385946" cy="32949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261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4438</TotalTime>
  <Words>554</Words>
  <Application>Microsoft Office PowerPoint</Application>
  <PresentationFormat>Widescreen</PresentationFormat>
  <Paragraphs>141</Paragraphs>
  <Slides>15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  <vt:variant>
        <vt:lpstr>Custom Shows</vt:lpstr>
      </vt:variant>
      <vt:variant>
        <vt:i4>2</vt:i4>
      </vt:variant>
    </vt:vector>
  </HeadingPairs>
  <TitlesOfParts>
    <vt:vector size="27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PowerPoint Presentation</vt:lpstr>
      <vt:lpstr>What’s new in ASP.NET Core 2.0</vt:lpstr>
      <vt:lpstr>Build with Microsoft Tech</vt:lpstr>
      <vt:lpstr>What’s new in ASP.NET Core 2.0</vt:lpstr>
      <vt:lpstr>Agenda</vt:lpstr>
      <vt:lpstr>Publish size reduction</vt:lpstr>
      <vt:lpstr>View compilation</vt:lpstr>
      <vt:lpstr>Metapackage</vt:lpstr>
      <vt:lpstr>Runtime store</vt:lpstr>
      <vt:lpstr>DEMO</vt:lpstr>
      <vt:lpstr>1.x WebHost / Startup recap</vt:lpstr>
      <vt:lpstr>WebHost / Startup simplification</vt:lpstr>
      <vt:lpstr>DEMO</vt:lpstr>
      <vt:lpstr>Supplementary Resources</vt:lpstr>
      <vt:lpstr>PowerPoint Presentation</vt:lpstr>
      <vt:lpstr>Main Slides</vt:lpstr>
      <vt:lpstr>Sponsor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1005</cp:revision>
  <dcterms:created xsi:type="dcterms:W3CDTF">2016-07-13T16:00:36Z</dcterms:created>
  <dcterms:modified xsi:type="dcterms:W3CDTF">2017-10-16T12:01:01Z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