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20" r:id="rId2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9303" autoAdjust="0"/>
  </p:normalViewPr>
  <p:slideViewPr>
    <p:cSldViewPr snapToGrid="0">
      <p:cViewPr varScale="1">
        <p:scale>
          <a:sx n="56" d="100"/>
          <a:sy n="56" d="100"/>
        </p:scale>
        <p:origin x="955" y="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3816</TotalTime>
  <Words>603</Words>
  <Application>Microsoft Office PowerPoint</Application>
  <PresentationFormat>Widescreen</PresentationFormat>
  <Paragraphs>153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805</cp:revision>
  <dcterms:created xsi:type="dcterms:W3CDTF">2016-07-13T16:00:36Z</dcterms:created>
  <dcterms:modified xsi:type="dcterms:W3CDTF">2017-04-20T03:24:03Z</dcterms:modified>
</cp:coreProperties>
</file>