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  <p:sldMasterId id="2147483755" r:id="rId5"/>
  </p:sldMasterIdLst>
  <p:notesMasterIdLst>
    <p:notesMasterId r:id="rId21"/>
  </p:notesMasterIdLst>
  <p:sldIdLst>
    <p:sldId id="257" r:id="rId6"/>
    <p:sldId id="282" r:id="rId7"/>
    <p:sldId id="281" r:id="rId8"/>
    <p:sldId id="263" r:id="rId9"/>
    <p:sldId id="280" r:id="rId10"/>
    <p:sldId id="272" r:id="rId11"/>
    <p:sldId id="260" r:id="rId12"/>
    <p:sldId id="277" r:id="rId13"/>
    <p:sldId id="266" r:id="rId14"/>
    <p:sldId id="267" r:id="rId15"/>
    <p:sldId id="271" r:id="rId16"/>
    <p:sldId id="265" r:id="rId17"/>
    <p:sldId id="269" r:id="rId18"/>
    <p:sldId id="27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282"/>
            <p14:sldId id="281"/>
            <p14:sldId id="263"/>
            <p14:sldId id="280"/>
            <p14:sldId id="272"/>
            <p14:sldId id="260"/>
            <p14:sldId id="277"/>
            <p14:sldId id="266"/>
            <p14:sldId id="267"/>
            <p14:sldId id="271"/>
            <p14:sldId id="265"/>
            <p14:sldId id="269"/>
            <p14:sldId id="27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B900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74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5CF83-67FA-49F3-B2BF-C7C772E0BB3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71E7F-7914-4374-AABC-339F826CF133}">
      <dgm:prSet phldrT="[Text]"/>
      <dgm:spPr/>
      <dgm:t>
        <a:bodyPr/>
        <a:lstStyle/>
        <a:p>
          <a:r>
            <a:rPr lang="en-US" dirty="0"/>
            <a:t>3.0 on .NET Core 3.0</a:t>
          </a:r>
        </a:p>
      </dgm:t>
    </dgm:pt>
    <dgm:pt modelId="{BBACCA5A-4EE2-40D6-BEF8-EC4BBDB5E498}" type="parTrans" cxnId="{8D1A2DB3-AAC3-4CB0-A760-52C3EE6C9832}">
      <dgm:prSet/>
      <dgm:spPr/>
      <dgm:t>
        <a:bodyPr/>
        <a:lstStyle/>
        <a:p>
          <a:endParaRPr lang="en-US"/>
        </a:p>
      </dgm:t>
    </dgm:pt>
    <dgm:pt modelId="{CACDB4F5-D100-414C-A535-CC66EA77BD48}" type="sibTrans" cxnId="{8D1A2DB3-AAC3-4CB0-A760-52C3EE6C9832}">
      <dgm:prSet/>
      <dgm:spPr/>
      <dgm:t>
        <a:bodyPr/>
        <a:lstStyle/>
        <a:p>
          <a:endParaRPr lang="en-US"/>
        </a:p>
      </dgm:t>
    </dgm:pt>
    <dgm:pt modelId="{9C619339-A7CF-4B11-8FBC-2C48D5ABC644}">
      <dgm:prSet phldrT="[Text]"/>
      <dgm:spPr/>
      <dgm:t>
        <a:bodyPr/>
        <a:lstStyle/>
        <a:p>
          <a:r>
            <a:rPr lang="en-US" dirty="0"/>
            <a:t>2.2 on .NET Core 2.2</a:t>
          </a:r>
        </a:p>
      </dgm:t>
    </dgm:pt>
    <dgm:pt modelId="{3BDABA5C-4DED-4BC1-AC5C-26AD3D961EAD}" type="parTrans" cxnId="{E4BEBED6-D735-49F5-A6DD-DE235ABF367F}">
      <dgm:prSet/>
      <dgm:spPr/>
      <dgm:t>
        <a:bodyPr/>
        <a:lstStyle/>
        <a:p>
          <a:endParaRPr lang="en-US"/>
        </a:p>
      </dgm:t>
    </dgm:pt>
    <dgm:pt modelId="{15E6A2C6-4989-4A9E-9668-E1CC0AE7FECE}" type="sibTrans" cxnId="{E4BEBED6-D735-49F5-A6DD-DE235ABF367F}">
      <dgm:prSet/>
      <dgm:spPr/>
      <dgm:t>
        <a:bodyPr/>
        <a:lstStyle/>
        <a:p>
          <a:endParaRPr lang="en-US"/>
        </a:p>
      </dgm:t>
    </dgm:pt>
    <dgm:pt modelId="{0911C627-CE75-4549-AD57-DC491FB4A474}">
      <dgm:prSet phldrT="[Text]"/>
      <dgm:spPr/>
      <dgm:t>
        <a:bodyPr/>
        <a:lstStyle/>
        <a:p>
          <a:r>
            <a:rPr lang="en-US" dirty="0"/>
            <a:t>2.1 on .NET Core 2.1</a:t>
          </a:r>
        </a:p>
      </dgm:t>
    </dgm:pt>
    <dgm:pt modelId="{97BCB320-1477-4203-918C-FCD04B59B469}" type="parTrans" cxnId="{4B7E6D04-8062-4442-A280-2E75E8194527}">
      <dgm:prSet/>
      <dgm:spPr/>
      <dgm:t>
        <a:bodyPr/>
        <a:lstStyle/>
        <a:p>
          <a:endParaRPr lang="en-US"/>
        </a:p>
      </dgm:t>
    </dgm:pt>
    <dgm:pt modelId="{71533561-3081-47D8-8200-949449278884}" type="sibTrans" cxnId="{4B7E6D04-8062-4442-A280-2E75E8194527}">
      <dgm:prSet/>
      <dgm:spPr/>
      <dgm:t>
        <a:bodyPr/>
        <a:lstStyle/>
        <a:p>
          <a:endParaRPr lang="en-US"/>
        </a:p>
      </dgm:t>
    </dgm:pt>
    <dgm:pt modelId="{752A4335-DBCE-49C5-AD3B-87F25B927669}">
      <dgm:prSet phldrT="[Text]"/>
      <dgm:spPr/>
      <dgm:t>
        <a:bodyPr/>
        <a:lstStyle/>
        <a:p>
          <a:r>
            <a:rPr lang="en-US" dirty="0"/>
            <a:t>2.1 on .NET Framework 4.6.x</a:t>
          </a:r>
        </a:p>
      </dgm:t>
    </dgm:pt>
    <dgm:pt modelId="{D6E2ADFA-3AC7-4C97-92DC-ED394B70078B}" type="parTrans" cxnId="{2A304FC5-D387-4392-A775-AB783987D4C6}">
      <dgm:prSet/>
      <dgm:spPr/>
      <dgm:t>
        <a:bodyPr/>
        <a:lstStyle/>
        <a:p>
          <a:endParaRPr lang="en-US"/>
        </a:p>
      </dgm:t>
    </dgm:pt>
    <dgm:pt modelId="{FE295BCB-98BF-4989-B710-7AF15C0C3A8A}" type="sibTrans" cxnId="{2A304FC5-D387-4392-A775-AB783987D4C6}">
      <dgm:prSet/>
      <dgm:spPr/>
      <dgm:t>
        <a:bodyPr/>
        <a:lstStyle/>
        <a:p>
          <a:endParaRPr lang="en-US"/>
        </a:p>
      </dgm:t>
    </dgm:pt>
    <dgm:pt modelId="{8531A744-3325-4806-8766-F9FE4425D028}" type="pres">
      <dgm:prSet presAssocID="{1815CF83-67FA-49F3-B2BF-C7C772E0BB31}" presName="Name0" presStyleCnt="0">
        <dgm:presLayoutVars>
          <dgm:chMax val="7"/>
          <dgm:chPref val="7"/>
          <dgm:dir/>
        </dgm:presLayoutVars>
      </dgm:prSet>
      <dgm:spPr/>
    </dgm:pt>
    <dgm:pt modelId="{F3A99DC0-4CC1-4D56-A9F1-4DEA1043DE84}" type="pres">
      <dgm:prSet presAssocID="{1815CF83-67FA-49F3-B2BF-C7C772E0BB31}" presName="Name1" presStyleCnt="0"/>
      <dgm:spPr/>
    </dgm:pt>
    <dgm:pt modelId="{5BCB8A1A-30A0-41A8-BD70-A50959081017}" type="pres">
      <dgm:prSet presAssocID="{1815CF83-67FA-49F3-B2BF-C7C772E0BB31}" presName="cycle" presStyleCnt="0"/>
      <dgm:spPr/>
    </dgm:pt>
    <dgm:pt modelId="{B2B8C594-24F9-4B1B-AEA3-CE8F2FB2DE4C}" type="pres">
      <dgm:prSet presAssocID="{1815CF83-67FA-49F3-B2BF-C7C772E0BB31}" presName="srcNode" presStyleLbl="node1" presStyleIdx="0" presStyleCnt="4"/>
      <dgm:spPr/>
    </dgm:pt>
    <dgm:pt modelId="{8510C7DA-A245-437A-989E-F7C4CE2B6D86}" type="pres">
      <dgm:prSet presAssocID="{1815CF83-67FA-49F3-B2BF-C7C772E0BB31}" presName="conn" presStyleLbl="parChTrans1D2" presStyleIdx="0" presStyleCnt="1"/>
      <dgm:spPr/>
    </dgm:pt>
    <dgm:pt modelId="{6CEDC39C-4F48-4379-9CEB-CBC72515DA9B}" type="pres">
      <dgm:prSet presAssocID="{1815CF83-67FA-49F3-B2BF-C7C772E0BB31}" presName="extraNode" presStyleLbl="node1" presStyleIdx="0" presStyleCnt="4"/>
      <dgm:spPr/>
    </dgm:pt>
    <dgm:pt modelId="{71B893E5-56C9-4749-A758-A8D1953CC24C}" type="pres">
      <dgm:prSet presAssocID="{1815CF83-67FA-49F3-B2BF-C7C772E0BB31}" presName="dstNode" presStyleLbl="node1" presStyleIdx="0" presStyleCnt="4"/>
      <dgm:spPr/>
    </dgm:pt>
    <dgm:pt modelId="{0DD4B9EC-6E31-4E62-8156-70CBCC0E5580}" type="pres">
      <dgm:prSet presAssocID="{20C71E7F-7914-4374-AABC-339F826CF133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E61A89E7-D1DF-4531-BFD4-98D704C30426}" type="pres">
      <dgm:prSet presAssocID="{20C71E7F-7914-4374-AABC-339F826CF133}" presName="accent_1" presStyleCnt="0"/>
      <dgm:spPr/>
    </dgm:pt>
    <dgm:pt modelId="{2D437EB7-F609-44A1-B33C-1C8BB9862DA0}" type="pres">
      <dgm:prSet presAssocID="{20C71E7F-7914-4374-AABC-339F826CF133}" presName="accentRepeatNode" presStyleLbl="solidFgAcc1" presStyleIdx="0" presStyleCnt="4"/>
      <dgm:spPr/>
    </dgm:pt>
    <dgm:pt modelId="{AC4AA093-FEF2-48CD-81D2-2641EBA81C31}" type="pres">
      <dgm:prSet presAssocID="{9C619339-A7CF-4B11-8FBC-2C48D5ABC644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8ECD608-595D-4C67-AF8C-D00BF336A6ED}" type="pres">
      <dgm:prSet presAssocID="{9C619339-A7CF-4B11-8FBC-2C48D5ABC644}" presName="accent_2" presStyleCnt="0"/>
      <dgm:spPr/>
    </dgm:pt>
    <dgm:pt modelId="{917B48B0-BEC0-4FF4-8433-1EBB3CDEB815}" type="pres">
      <dgm:prSet presAssocID="{9C619339-A7CF-4B11-8FBC-2C48D5ABC644}" presName="accentRepeatNode" presStyleLbl="solidFgAcc1" presStyleIdx="1" presStyleCnt="4"/>
      <dgm:spPr/>
    </dgm:pt>
    <dgm:pt modelId="{82F4B2E3-0C5B-4537-848B-76BCF1443211}" type="pres">
      <dgm:prSet presAssocID="{0911C627-CE75-4549-AD57-DC491FB4A474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EC8D990-12FB-4002-ABF9-CC6D49E5E9BB}" type="pres">
      <dgm:prSet presAssocID="{0911C627-CE75-4549-AD57-DC491FB4A474}" presName="accent_3" presStyleCnt="0"/>
      <dgm:spPr/>
    </dgm:pt>
    <dgm:pt modelId="{01A00DFD-66D9-410C-B032-22BE5C4CE08A}" type="pres">
      <dgm:prSet presAssocID="{0911C627-CE75-4549-AD57-DC491FB4A474}" presName="accentRepeatNode" presStyleLbl="solidFgAcc1" presStyleIdx="2" presStyleCnt="4"/>
      <dgm:spPr/>
    </dgm:pt>
    <dgm:pt modelId="{AA51C57E-36F1-461C-98DF-C0F7E022700E}" type="pres">
      <dgm:prSet presAssocID="{752A4335-DBCE-49C5-AD3B-87F25B927669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26B87063-471B-4724-AB2C-4CEDACC22D1C}" type="pres">
      <dgm:prSet presAssocID="{752A4335-DBCE-49C5-AD3B-87F25B927669}" presName="accent_4" presStyleCnt="0"/>
      <dgm:spPr/>
    </dgm:pt>
    <dgm:pt modelId="{0AF50534-C9B6-47B9-9060-974CADF0131D}" type="pres">
      <dgm:prSet presAssocID="{752A4335-DBCE-49C5-AD3B-87F25B927669}" presName="accentRepeatNode" presStyleLbl="solidFgAcc1" presStyleIdx="3" presStyleCnt="4"/>
      <dgm:spPr/>
    </dgm:pt>
  </dgm:ptLst>
  <dgm:cxnLst>
    <dgm:cxn modelId="{4B7E6D04-8062-4442-A280-2E75E8194527}" srcId="{1815CF83-67FA-49F3-B2BF-C7C772E0BB31}" destId="{0911C627-CE75-4549-AD57-DC491FB4A474}" srcOrd="2" destOrd="0" parTransId="{97BCB320-1477-4203-918C-FCD04B59B469}" sibTransId="{71533561-3081-47D8-8200-949449278884}"/>
    <dgm:cxn modelId="{8C78328E-1618-482B-A654-A7F03E5C04E8}" type="presOf" srcId="{0911C627-CE75-4549-AD57-DC491FB4A474}" destId="{82F4B2E3-0C5B-4537-848B-76BCF1443211}" srcOrd="0" destOrd="0" presId="urn:microsoft.com/office/officeart/2008/layout/VerticalCurvedList"/>
    <dgm:cxn modelId="{9D43F09D-6259-41D0-9765-ABEEDFFC839A}" type="presOf" srcId="{752A4335-DBCE-49C5-AD3B-87F25B927669}" destId="{AA51C57E-36F1-461C-98DF-C0F7E022700E}" srcOrd="0" destOrd="0" presId="urn:microsoft.com/office/officeart/2008/layout/VerticalCurvedList"/>
    <dgm:cxn modelId="{3BB9D1A9-03CE-43EC-A785-DAB02297D0E4}" type="presOf" srcId="{CACDB4F5-D100-414C-A535-CC66EA77BD48}" destId="{8510C7DA-A245-437A-989E-F7C4CE2B6D86}" srcOrd="0" destOrd="0" presId="urn:microsoft.com/office/officeart/2008/layout/VerticalCurvedList"/>
    <dgm:cxn modelId="{8D1A2DB3-AAC3-4CB0-A760-52C3EE6C9832}" srcId="{1815CF83-67FA-49F3-B2BF-C7C772E0BB31}" destId="{20C71E7F-7914-4374-AABC-339F826CF133}" srcOrd="0" destOrd="0" parTransId="{BBACCA5A-4EE2-40D6-BEF8-EC4BBDB5E498}" sibTransId="{CACDB4F5-D100-414C-A535-CC66EA77BD48}"/>
    <dgm:cxn modelId="{2A304FC5-D387-4392-A775-AB783987D4C6}" srcId="{1815CF83-67FA-49F3-B2BF-C7C772E0BB31}" destId="{752A4335-DBCE-49C5-AD3B-87F25B927669}" srcOrd="3" destOrd="0" parTransId="{D6E2ADFA-3AC7-4C97-92DC-ED394B70078B}" sibTransId="{FE295BCB-98BF-4989-B710-7AF15C0C3A8A}"/>
    <dgm:cxn modelId="{E4BEBED6-D735-49F5-A6DD-DE235ABF367F}" srcId="{1815CF83-67FA-49F3-B2BF-C7C772E0BB31}" destId="{9C619339-A7CF-4B11-8FBC-2C48D5ABC644}" srcOrd="1" destOrd="0" parTransId="{3BDABA5C-4DED-4BC1-AC5C-26AD3D961EAD}" sibTransId="{15E6A2C6-4989-4A9E-9668-E1CC0AE7FECE}"/>
    <dgm:cxn modelId="{E5F57AF4-2E4D-4A74-979C-769428F40F94}" type="presOf" srcId="{1815CF83-67FA-49F3-B2BF-C7C772E0BB31}" destId="{8531A744-3325-4806-8766-F9FE4425D028}" srcOrd="0" destOrd="0" presId="urn:microsoft.com/office/officeart/2008/layout/VerticalCurvedList"/>
    <dgm:cxn modelId="{3D7545F6-4449-4AB6-B0A0-7B9C6A232492}" type="presOf" srcId="{9C619339-A7CF-4B11-8FBC-2C48D5ABC644}" destId="{AC4AA093-FEF2-48CD-81D2-2641EBA81C31}" srcOrd="0" destOrd="0" presId="urn:microsoft.com/office/officeart/2008/layout/VerticalCurvedList"/>
    <dgm:cxn modelId="{AB70EEFC-CABC-4F95-BCD0-42E1EC487E93}" type="presOf" srcId="{20C71E7F-7914-4374-AABC-339F826CF133}" destId="{0DD4B9EC-6E31-4E62-8156-70CBCC0E5580}" srcOrd="0" destOrd="0" presId="urn:microsoft.com/office/officeart/2008/layout/VerticalCurvedList"/>
    <dgm:cxn modelId="{DF284B1C-EF93-457F-98BD-4F28D6DDFCCF}" type="presParOf" srcId="{8531A744-3325-4806-8766-F9FE4425D028}" destId="{F3A99DC0-4CC1-4D56-A9F1-4DEA1043DE84}" srcOrd="0" destOrd="0" presId="urn:microsoft.com/office/officeart/2008/layout/VerticalCurvedList"/>
    <dgm:cxn modelId="{60E8CD23-1814-4237-BEC0-F74E4028A5F7}" type="presParOf" srcId="{F3A99DC0-4CC1-4D56-A9F1-4DEA1043DE84}" destId="{5BCB8A1A-30A0-41A8-BD70-A50959081017}" srcOrd="0" destOrd="0" presId="urn:microsoft.com/office/officeart/2008/layout/VerticalCurvedList"/>
    <dgm:cxn modelId="{A6CFCF98-4DFF-4845-ADE3-455262DE6613}" type="presParOf" srcId="{5BCB8A1A-30A0-41A8-BD70-A50959081017}" destId="{B2B8C594-24F9-4B1B-AEA3-CE8F2FB2DE4C}" srcOrd="0" destOrd="0" presId="urn:microsoft.com/office/officeart/2008/layout/VerticalCurvedList"/>
    <dgm:cxn modelId="{4500D4AC-E3B2-426A-BADA-7292BCBD2AE9}" type="presParOf" srcId="{5BCB8A1A-30A0-41A8-BD70-A50959081017}" destId="{8510C7DA-A245-437A-989E-F7C4CE2B6D86}" srcOrd="1" destOrd="0" presId="urn:microsoft.com/office/officeart/2008/layout/VerticalCurvedList"/>
    <dgm:cxn modelId="{3C6651EF-8676-43E5-8B70-93C03E3C303E}" type="presParOf" srcId="{5BCB8A1A-30A0-41A8-BD70-A50959081017}" destId="{6CEDC39C-4F48-4379-9CEB-CBC72515DA9B}" srcOrd="2" destOrd="0" presId="urn:microsoft.com/office/officeart/2008/layout/VerticalCurvedList"/>
    <dgm:cxn modelId="{FA169819-86C4-44B5-8921-C0D590919987}" type="presParOf" srcId="{5BCB8A1A-30A0-41A8-BD70-A50959081017}" destId="{71B893E5-56C9-4749-A758-A8D1953CC24C}" srcOrd="3" destOrd="0" presId="urn:microsoft.com/office/officeart/2008/layout/VerticalCurvedList"/>
    <dgm:cxn modelId="{EBCFDDB0-738A-4A7F-B3A8-98FB13A3466B}" type="presParOf" srcId="{F3A99DC0-4CC1-4D56-A9F1-4DEA1043DE84}" destId="{0DD4B9EC-6E31-4E62-8156-70CBCC0E5580}" srcOrd="1" destOrd="0" presId="urn:microsoft.com/office/officeart/2008/layout/VerticalCurvedList"/>
    <dgm:cxn modelId="{822CCC2E-C882-4536-AC66-B409ABF3E1DE}" type="presParOf" srcId="{F3A99DC0-4CC1-4D56-A9F1-4DEA1043DE84}" destId="{E61A89E7-D1DF-4531-BFD4-98D704C30426}" srcOrd="2" destOrd="0" presId="urn:microsoft.com/office/officeart/2008/layout/VerticalCurvedList"/>
    <dgm:cxn modelId="{99693CEE-20C1-4E8B-8E37-80908E89C13E}" type="presParOf" srcId="{E61A89E7-D1DF-4531-BFD4-98D704C30426}" destId="{2D437EB7-F609-44A1-B33C-1C8BB9862DA0}" srcOrd="0" destOrd="0" presId="urn:microsoft.com/office/officeart/2008/layout/VerticalCurvedList"/>
    <dgm:cxn modelId="{E5666A02-EE46-4473-89A1-472E2E575778}" type="presParOf" srcId="{F3A99DC0-4CC1-4D56-A9F1-4DEA1043DE84}" destId="{AC4AA093-FEF2-48CD-81D2-2641EBA81C31}" srcOrd="3" destOrd="0" presId="urn:microsoft.com/office/officeart/2008/layout/VerticalCurvedList"/>
    <dgm:cxn modelId="{7463AB5D-8A45-458A-962D-5376EBBB7D44}" type="presParOf" srcId="{F3A99DC0-4CC1-4D56-A9F1-4DEA1043DE84}" destId="{F8ECD608-595D-4C67-AF8C-D00BF336A6ED}" srcOrd="4" destOrd="0" presId="urn:microsoft.com/office/officeart/2008/layout/VerticalCurvedList"/>
    <dgm:cxn modelId="{9EF8EA22-E0C7-45EF-AEFD-0B4D4A72E95F}" type="presParOf" srcId="{F8ECD608-595D-4C67-AF8C-D00BF336A6ED}" destId="{917B48B0-BEC0-4FF4-8433-1EBB3CDEB815}" srcOrd="0" destOrd="0" presId="urn:microsoft.com/office/officeart/2008/layout/VerticalCurvedList"/>
    <dgm:cxn modelId="{9C561A43-43FD-44AE-A8C6-EB18F29D1F05}" type="presParOf" srcId="{F3A99DC0-4CC1-4D56-A9F1-4DEA1043DE84}" destId="{82F4B2E3-0C5B-4537-848B-76BCF1443211}" srcOrd="5" destOrd="0" presId="urn:microsoft.com/office/officeart/2008/layout/VerticalCurvedList"/>
    <dgm:cxn modelId="{CC3CDA7F-15EB-4076-9E32-FBA9B6210355}" type="presParOf" srcId="{F3A99DC0-4CC1-4D56-A9F1-4DEA1043DE84}" destId="{FEC8D990-12FB-4002-ABF9-CC6D49E5E9BB}" srcOrd="6" destOrd="0" presId="urn:microsoft.com/office/officeart/2008/layout/VerticalCurvedList"/>
    <dgm:cxn modelId="{3EDF85DE-6E9D-4CDF-B8A6-57CD70117474}" type="presParOf" srcId="{FEC8D990-12FB-4002-ABF9-CC6D49E5E9BB}" destId="{01A00DFD-66D9-410C-B032-22BE5C4CE08A}" srcOrd="0" destOrd="0" presId="urn:microsoft.com/office/officeart/2008/layout/VerticalCurvedList"/>
    <dgm:cxn modelId="{359955CD-544D-42EA-B295-52F0810F08E7}" type="presParOf" srcId="{F3A99DC0-4CC1-4D56-A9F1-4DEA1043DE84}" destId="{AA51C57E-36F1-461C-98DF-C0F7E022700E}" srcOrd="7" destOrd="0" presId="urn:microsoft.com/office/officeart/2008/layout/VerticalCurvedList"/>
    <dgm:cxn modelId="{E4A0DB58-05A2-48C9-9B9F-7F1133E44733}" type="presParOf" srcId="{F3A99DC0-4CC1-4D56-A9F1-4DEA1043DE84}" destId="{26B87063-471B-4724-AB2C-4CEDACC22D1C}" srcOrd="8" destOrd="0" presId="urn:microsoft.com/office/officeart/2008/layout/VerticalCurvedList"/>
    <dgm:cxn modelId="{DF1091E4-95CB-4A0F-BED0-20B115937840}" type="presParOf" srcId="{26B87063-471B-4724-AB2C-4CEDACC22D1C}" destId="{0AF50534-C9B6-47B9-9060-974CADF013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0C7DA-A245-437A-989E-F7C4CE2B6D86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4B9EC-6E31-4E62-8156-70CBCC0E5580}">
      <dsp:nvSpPr>
        <dsp:cNvPr id="0" name=""/>
        <dsp:cNvSpPr/>
      </dsp:nvSpPr>
      <dsp:spPr>
        <a:xfrm>
          <a:off x="610504" y="416587"/>
          <a:ext cx="7440913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3.0 on .NET Core 3.0</a:t>
          </a:r>
        </a:p>
      </dsp:txBody>
      <dsp:txXfrm>
        <a:off x="651197" y="457280"/>
        <a:ext cx="7359527" cy="752221"/>
      </dsp:txXfrm>
    </dsp:sp>
    <dsp:sp modelId="{2D437EB7-F609-44A1-B33C-1C8BB9862DA0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A093-FEF2-48CD-81D2-2641EBA81C31}">
      <dsp:nvSpPr>
        <dsp:cNvPr id="0" name=""/>
        <dsp:cNvSpPr/>
      </dsp:nvSpPr>
      <dsp:spPr>
        <a:xfrm>
          <a:off x="1088431" y="1667215"/>
          <a:ext cx="6962986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2.2 on .NET Core 2.2</a:t>
          </a:r>
        </a:p>
      </dsp:txBody>
      <dsp:txXfrm>
        <a:off x="1129124" y="1707908"/>
        <a:ext cx="6881600" cy="752221"/>
      </dsp:txXfrm>
    </dsp:sp>
    <dsp:sp modelId="{917B48B0-BEC0-4FF4-8433-1EBB3CDEB815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B2E3-0C5B-4537-848B-76BCF1443211}">
      <dsp:nvSpPr>
        <dsp:cNvPr id="0" name=""/>
        <dsp:cNvSpPr/>
      </dsp:nvSpPr>
      <dsp:spPr>
        <a:xfrm>
          <a:off x="1088431" y="2917843"/>
          <a:ext cx="6962986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2.1 on .NET Core 2.1</a:t>
          </a:r>
        </a:p>
      </dsp:txBody>
      <dsp:txXfrm>
        <a:off x="1129124" y="2958536"/>
        <a:ext cx="6881600" cy="752221"/>
      </dsp:txXfrm>
    </dsp:sp>
    <dsp:sp modelId="{01A00DFD-66D9-410C-B032-22BE5C4CE08A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1C57E-36F1-461C-98DF-C0F7E022700E}">
      <dsp:nvSpPr>
        <dsp:cNvPr id="0" name=""/>
        <dsp:cNvSpPr/>
      </dsp:nvSpPr>
      <dsp:spPr>
        <a:xfrm>
          <a:off x="610504" y="4168472"/>
          <a:ext cx="7440913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2.1 on .NET Framework 4.6.x</a:t>
          </a:r>
        </a:p>
      </dsp:txBody>
      <dsp:txXfrm>
        <a:off x="651197" y="4209165"/>
        <a:ext cx="7359527" cy="752221"/>
      </dsp:txXfrm>
    </dsp:sp>
    <dsp:sp modelId="{0AF50534-C9B6-47B9-9060-974CADF0131D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1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roll-forward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0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3.0 built on .NET Standard 2.1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 = 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Remove things the ASP.NET Core team doesn’t own: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Azure SDK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EF Core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Roslyn</a:t>
            </a:r>
            <a:r>
              <a:rPr lang="en-US" b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ships on the VS schedule, which differs from the .NET Core release lifecycle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some customers don’t want compilers in there for security reasons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Social auth</a:t>
            </a:r>
            <a:r>
              <a:rPr lang="en-US" b="1" i="1" dirty="0"/>
              <a:t>: </a:t>
            </a:r>
            <a:r>
              <a:rPr lang="en-US" b="0" i="0" dirty="0"/>
              <a:t>Facebook, Google, Microsoft,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GetProductsAsync</a:t>
            </a:r>
            <a:r>
              <a:rPr lang="en-US" dirty="0"/>
              <a:t> returns an </a:t>
            </a:r>
            <a:r>
              <a:rPr lang="en-US" dirty="0" err="1"/>
              <a:t>IAsyncEnumerable</a:t>
            </a:r>
            <a:r>
              <a:rPr lang="en-US" dirty="0"/>
              <a:t>&lt;Product&gt;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a non-blocking action as of 3.0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MVC buffers any concrete type that implements </a:t>
            </a:r>
            <a:r>
              <a:rPr lang="en-US" dirty="0" err="1"/>
              <a:t>IAsyncEnumerable</a:t>
            </a:r>
            <a:r>
              <a:rPr lang="en-US" dirty="0"/>
              <a:t>&lt;T&gt; before sending it to the serializer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5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4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09738"/>
            <a:ext cx="11430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589463"/>
            <a:ext cx="11430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9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36700"/>
            <a:ext cx="5616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31938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5850"/>
            <a:ext cx="5638800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2355850"/>
            <a:ext cx="5616574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793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41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4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6278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3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62781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6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9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0861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65125"/>
            <a:ext cx="8191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2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37522"/>
            <a:ext cx="11430000" cy="84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13518"/>
            <a:ext cx="11430000" cy="519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F055-6CFA-46A1-A07E-FCC80707285D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451600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5225" y="6451600"/>
            <a:ext cx="485775" cy="406400"/>
          </a:xfrm>
          <a:prstGeom prst="rect">
            <a:avLst/>
          </a:prstGeom>
          <a:solidFill>
            <a:schemeClr val="tx1">
              <a:tint val="75000"/>
            </a:schemeClr>
          </a:solidFill>
        </p:spPr>
        <p:txBody>
          <a:bodyPr vert="horz" lIns="0" tIns="45720" rIns="0" bIns="45720" rtlCol="0" anchor="t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6EB2AC4-D42C-4C57-8C3A-797DAE4E5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0">
          <p15:clr>
            <a:srgbClr val="F26B43"/>
          </p15:clr>
        </p15:guide>
        <p15:guide id="2" pos="6720">
          <p15:clr>
            <a:srgbClr val="F26B43"/>
          </p15:clr>
        </p15:guide>
        <p15:guide id="3" pos="1191">
          <p15:clr>
            <a:srgbClr val="F26B43"/>
          </p15:clr>
        </p15:guide>
        <p15:guide id="4" pos="6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ASP.NET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Scott Addie</a:t>
            </a:r>
          </a:p>
          <a:p>
            <a:r>
              <a:rPr lang="en-US" sz="2000" dirty="0"/>
              <a:t>     @</a:t>
            </a:r>
            <a:r>
              <a:rPr lang="en-US" sz="2000" dirty="0" err="1"/>
              <a:t>Scott_Addie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E68C1-BA66-4DA3-BB32-9E7D9C17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2" y="4306956"/>
            <a:ext cx="438975" cy="4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routing</a:t>
            </a:r>
          </a:p>
        </p:txBody>
      </p:sp>
    </p:spTree>
    <p:extLst>
      <p:ext uri="{BB962C8B-B14F-4D97-AF65-F5344CB8AC3E}">
        <p14:creationId xmlns:p14="http://schemas.microsoft.com/office/powerpoint/2010/main" val="2971374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4716E1-2C22-46F0-834B-FF63731F6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33E1D0-B873-4D74-A488-33D82CA1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REPL</a:t>
            </a:r>
          </a:p>
        </p:txBody>
      </p:sp>
    </p:spTree>
    <p:extLst>
      <p:ext uri="{BB962C8B-B14F-4D97-AF65-F5344CB8AC3E}">
        <p14:creationId xmlns:p14="http://schemas.microsoft.com/office/powerpoint/2010/main" val="22416774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Exception Page plain text support</a:t>
            </a:r>
          </a:p>
        </p:txBody>
      </p:sp>
    </p:spTree>
    <p:extLst>
      <p:ext uri="{BB962C8B-B14F-4D97-AF65-F5344CB8AC3E}">
        <p14:creationId xmlns:p14="http://schemas.microsoft.com/office/powerpoint/2010/main" val="12638411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automatic reconnects</a:t>
            </a:r>
          </a:p>
        </p:txBody>
      </p:sp>
    </p:spTree>
    <p:extLst>
      <p:ext uri="{BB962C8B-B14F-4D97-AF65-F5344CB8AC3E}">
        <p14:creationId xmlns:p14="http://schemas.microsoft.com/office/powerpoint/2010/main" val="31309359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185267-2143-48CE-9B03-19683FC5F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 dirty="0"/>
              <a:t>dotnet --roll-forward &lt;setting&gt;</a:t>
            </a:r>
          </a:p>
          <a:p>
            <a:endParaRPr lang="en-US" dirty="0"/>
          </a:p>
          <a:p>
            <a:r>
              <a:rPr lang="en-US" dirty="0" err="1"/>
              <a:t>LatestPatch</a:t>
            </a:r>
            <a:endParaRPr lang="en-US" dirty="0"/>
          </a:p>
          <a:p>
            <a:r>
              <a:rPr lang="en-US" dirty="0"/>
              <a:t>Minor</a:t>
            </a:r>
          </a:p>
          <a:p>
            <a:r>
              <a:rPr lang="en-US" dirty="0" err="1"/>
              <a:t>LatestMinor</a:t>
            </a:r>
            <a:endParaRPr lang="en-US" dirty="0"/>
          </a:p>
          <a:p>
            <a:r>
              <a:rPr lang="en-US" dirty="0"/>
              <a:t>Major</a:t>
            </a:r>
          </a:p>
          <a:p>
            <a:r>
              <a:rPr lang="en-US" dirty="0" err="1"/>
              <a:t>LatestMajor</a:t>
            </a:r>
            <a:endParaRPr lang="en-US" dirty="0"/>
          </a:p>
          <a:p>
            <a:r>
              <a:rPr lang="en-US" dirty="0"/>
              <a:t>Disable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18EAB-D86E-4B2E-B6E3-B3C32EE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global.json</a:t>
            </a:r>
            <a:r>
              <a:rPr lang="en-US" dirty="0"/>
              <a:t> enhancements</a:t>
            </a:r>
          </a:p>
        </p:txBody>
      </p:sp>
    </p:spTree>
    <p:extLst>
      <p:ext uri="{BB962C8B-B14F-4D97-AF65-F5344CB8AC3E}">
        <p14:creationId xmlns:p14="http://schemas.microsoft.com/office/powerpoint/2010/main" val="24082465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intro slide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B748D1-4C2C-4DB4-A601-E4DD2BC3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7" y="19351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AB48A-CF5F-4D1D-9419-81808520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07024"/>
          </a:xfrm>
        </p:spPr>
        <p:txBody>
          <a:bodyPr/>
          <a:lstStyle/>
          <a:p>
            <a:pPr marL="336145" lvl="1" indent="0">
              <a:buNone/>
            </a:pPr>
            <a:endParaRPr lang="en-US" dirty="0"/>
          </a:p>
          <a:p>
            <a:pPr marL="33614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EC639-3C23-4545-905C-F9F7DAB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unsupported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7983-CD80-4D73-995C-604630A4E5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B12238-CBBE-45B0-AD28-0F48E2F9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28129"/>
              </p:ext>
            </p:extLst>
          </p:nvPr>
        </p:nvGraphicFramePr>
        <p:xfrm>
          <a:off x="3354806" y="1830943"/>
          <a:ext cx="8466094" cy="430516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942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6227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C97B6E7-EB3E-4FB8-9315-7B6EC6471E2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WebApp.csproj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68650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C22D94-ECBE-45D1-87C4-D4A765465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82660A8-AF45-4F11-96FA-F79D7809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ASP.NET Core variants</a:t>
            </a:r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F2FCA4-2482-49C0-BED0-0F418AFFE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287897"/>
              </p:ext>
            </p:extLst>
          </p:nvPr>
        </p:nvGraphicFramePr>
        <p:xfrm>
          <a:off x="507287" y="10964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207D43-8CB2-4907-8731-F34588FF0FB4}"/>
              </a:ext>
            </a:extLst>
          </p:cNvPr>
          <p:cNvSpPr/>
          <p:nvPr/>
        </p:nvSpPr>
        <p:spPr bwMode="auto">
          <a:xfrm>
            <a:off x="457200" y="1754952"/>
            <a:ext cx="1279525" cy="32385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Current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E85EC0-7EF5-4BB0-B494-3EF63575F5E1}"/>
              </a:ext>
            </a:extLst>
          </p:cNvPr>
          <p:cNvSpPr/>
          <p:nvPr/>
        </p:nvSpPr>
        <p:spPr bwMode="auto">
          <a:xfrm>
            <a:off x="457201" y="5506898"/>
            <a:ext cx="1279525" cy="32385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B61F78-F3A9-40EE-AA47-C1F46E06AFDC}"/>
              </a:ext>
            </a:extLst>
          </p:cNvPr>
          <p:cNvSpPr/>
          <p:nvPr/>
        </p:nvSpPr>
        <p:spPr bwMode="auto">
          <a:xfrm>
            <a:off x="954962" y="4254790"/>
            <a:ext cx="1279525" cy="32385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7E1B7F-B1AB-40CE-B831-BF6BD9FA1FDF}"/>
              </a:ext>
            </a:extLst>
          </p:cNvPr>
          <p:cNvSpPr/>
          <p:nvPr/>
        </p:nvSpPr>
        <p:spPr bwMode="auto">
          <a:xfrm>
            <a:off x="954962" y="3004871"/>
            <a:ext cx="1279525" cy="32385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Maint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397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934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Web SDK includes the following: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FrameworkReference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Microsoft.AspNetCore.App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Remove metapackage reference when migrating: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Microsoft.AspNetCore.App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i="1" dirty="0"/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Implicit Shared Framework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F444-D979-4AD5-8E0B-27D178C6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13" y="1211263"/>
            <a:ext cx="2676899" cy="3610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47D79-C010-45A3-BBBC-FE255C31E33B}"/>
              </a:ext>
            </a:extLst>
          </p:cNvPr>
          <p:cNvSpPr/>
          <p:nvPr/>
        </p:nvSpPr>
        <p:spPr bwMode="auto">
          <a:xfrm>
            <a:off x="9727474" y="3040063"/>
            <a:ext cx="1950720" cy="245856"/>
          </a:xfrm>
          <a:prstGeom prst="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/>
          <p:cNvSpPr txBox="1"/>
          <p:nvPr/>
        </p:nvSpPr>
        <p:spPr>
          <a:xfrm>
            <a:off x="-970548" y="6350081"/>
            <a:ext cx="14133096" cy="5509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4800000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Episode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 NEW RELEASE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It is a period of assembly removal from the ASP.NET Core shared 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ramework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. Caffeinated engineers, working from a building in Redmond, have made tough decisions…</a:t>
            </a: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1.26667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2ECF8B-90CC-4D40-A3C1-FE086BE55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281" y="2963863"/>
            <a:ext cx="6350000" cy="38100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/>
              <a:t>Json.NET</a:t>
            </a:r>
          </a:p>
          <a:p>
            <a:r>
              <a:rPr lang="en-US" dirty="0"/>
              <a:t>Roslyn (</a:t>
            </a:r>
            <a:r>
              <a:rPr lang="en-US" dirty="0" err="1"/>
              <a:t>Microsoft.CodeAnalysis</a:t>
            </a:r>
            <a:r>
              <a:rPr lang="en-US" dirty="0"/>
              <a:t>.*)</a:t>
            </a:r>
          </a:p>
          <a:p>
            <a:r>
              <a:rPr lang="en-US" dirty="0"/>
              <a:t>EF Core</a:t>
            </a:r>
          </a:p>
          <a:p>
            <a:r>
              <a:rPr lang="en-US" dirty="0"/>
              <a:t>Social auth</a:t>
            </a:r>
          </a:p>
          <a:p>
            <a:r>
              <a:rPr lang="en-US" dirty="0"/>
              <a:t>Node Services &amp; SPA Services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removed from Shared Framework</a:t>
            </a:r>
          </a:p>
        </p:txBody>
      </p:sp>
    </p:spTree>
    <p:extLst>
      <p:ext uri="{BB962C8B-B14F-4D97-AF65-F5344CB8AC3E}">
        <p14:creationId xmlns:p14="http://schemas.microsoft.com/office/powerpoint/2010/main" val="29965673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3137B-908B-4DB6-A691-2FFD6B2A0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09DED-7967-4332-B114-17A60545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Framework: 2.2 </a:t>
            </a:r>
            <a:r>
              <a:rPr lang="en-US" dirty="0"/>
              <a:t>vs. 3.0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AC3E9-1B7D-4116-BCFA-98B35E86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8" y="1189176"/>
            <a:ext cx="11704637" cy="4240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pPr algn="r"/>
            <a:r>
              <a:rPr lang="en-US" dirty="0"/>
              <a:t>C# 8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3AD9B-2182-4E8F-BF10-E941E60451ED}"/>
              </a:ext>
            </a:extLst>
          </p:cNvPr>
          <p:cNvSpPr/>
          <p:nvPr/>
        </p:nvSpPr>
        <p:spPr bwMode="auto">
          <a:xfrm>
            <a:off x="0" y="1304925"/>
            <a:ext cx="5572125" cy="40767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F66BC-0598-4935-8E09-21B54D265B79}"/>
              </a:ext>
            </a:extLst>
          </p:cNvPr>
          <p:cNvSpPr/>
          <p:nvPr/>
        </p:nvSpPr>
        <p:spPr>
          <a:xfrm>
            <a:off x="13536" y="1327338"/>
            <a:ext cx="574750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50" dirty="0" err="1">
                <a:solidFill>
                  <a:srgbClr val="A31515"/>
                </a:solidFill>
                <a:latin typeface="Consolas" panose="020B0609020204030204" pitchFamily="49" charset="0"/>
              </a:rPr>
              <a:t>asyncsale</a:t>
            </a:r>
            <a:r>
              <a:rPr lang="en-US" sz="1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GetOnSaleProductsAsync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products = _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repo.GetProductsAsync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(var product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products)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product.IsOnSale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product;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031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28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Colorful">
      <a:dk1>
        <a:srgbClr val="34495E"/>
      </a:dk1>
      <a:lt1>
        <a:srgbClr val="FFFFFF"/>
      </a:lt1>
      <a:dk2>
        <a:srgbClr val="555E5F"/>
      </a:dk2>
      <a:lt2>
        <a:srgbClr val="E8EAEC"/>
      </a:lt2>
      <a:accent1>
        <a:srgbClr val="2980B9"/>
      </a:accent1>
      <a:accent2>
        <a:srgbClr val="7BBC00"/>
      </a:accent2>
      <a:accent3>
        <a:srgbClr val="E67E22"/>
      </a:accent3>
      <a:accent4>
        <a:srgbClr val="E74C3C"/>
      </a:accent4>
      <a:accent5>
        <a:srgbClr val="7F8C8D"/>
      </a:accent5>
      <a:accent6>
        <a:srgbClr val="34495E"/>
      </a:accent6>
      <a:hlink>
        <a:srgbClr val="216593"/>
      </a:hlink>
      <a:folHlink>
        <a:srgbClr val="9B59B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apechef-template.potx" id="{9970A3B7-A654-46BA-BFF1-024B6A3DC3EF}" vid="{FE8157D9-9DDF-49A0-8EFC-22372CBBA8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schemas.microsoft.com/office/infopath/2007/PartnerControls"/>
    <ds:schemaRef ds:uri="11245976-3b4d-4794-a754-317688483df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569b343d-e775-480b-9b2b-6a6986deb9b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417</Words>
  <Application>Microsoft Office PowerPoint</Application>
  <PresentationFormat>Widescreen</PresentationFormat>
  <Paragraphs>99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Consolas</vt:lpstr>
      <vt:lpstr>Segoe UI</vt:lpstr>
      <vt:lpstr>Segoe UI Light</vt:lpstr>
      <vt:lpstr>Wingdings</vt:lpstr>
      <vt:lpstr>Dotnet_Template</vt:lpstr>
      <vt:lpstr>Office Theme</vt:lpstr>
      <vt:lpstr>What’s new in ASP.NET Core 3.0</vt:lpstr>
      <vt:lpstr>.NET Framework unsupported</vt:lpstr>
      <vt:lpstr>Supported ASP.NET Core variants</vt:lpstr>
      <vt:lpstr>Implicit Shared Framework reference</vt:lpstr>
      <vt:lpstr>PowerPoint Presentation</vt:lpstr>
      <vt:lpstr>Assemblies removed from Shared Framework</vt:lpstr>
      <vt:lpstr>Shared Framework: 2.2 vs. 3.0</vt:lpstr>
      <vt:lpstr>C# 8 support</vt:lpstr>
      <vt:lpstr>System.Text.Json</vt:lpstr>
      <vt:lpstr>Endpoint routing</vt:lpstr>
      <vt:lpstr>HTTP REPL</vt:lpstr>
      <vt:lpstr>Developer Exception Page plain text support</vt:lpstr>
      <vt:lpstr>SignalR automatic reconnects</vt:lpstr>
      <vt:lpstr>global.json enhancements</vt:lpstr>
      <vt:lpstr>Demo intro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ASP.NET Core 3.0</dc:title>
  <dc:creator>Scott Addie</dc:creator>
  <cp:lastModifiedBy>Scott Addie</cp:lastModifiedBy>
  <cp:revision>54</cp:revision>
  <dcterms:created xsi:type="dcterms:W3CDTF">2019-09-29T03:01:46Z</dcterms:created>
  <dcterms:modified xsi:type="dcterms:W3CDTF">2019-09-30T19:19:11Z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2019-09-29T03:07:11.7159744Z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92248276-0424-4452-89b7-ccabeef9e7fc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