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322" r:id="rId5"/>
    <p:sldId id="342" r:id="rId6"/>
    <p:sldId id="328" r:id="rId7"/>
    <p:sldId id="330" r:id="rId8"/>
    <p:sldId id="323" r:id="rId9"/>
    <p:sldId id="337" r:id="rId10"/>
    <p:sldId id="332" r:id="rId11"/>
    <p:sldId id="333" r:id="rId12"/>
    <p:sldId id="338" r:id="rId13"/>
    <p:sldId id="335" r:id="rId14"/>
    <p:sldId id="336" r:id="rId15"/>
    <p:sldId id="339" r:id="rId16"/>
    <p:sldId id="340" r:id="rId17"/>
    <p:sldId id="341" r:id="rId18"/>
    <p:sldId id="331" r:id="rId19"/>
    <p:sldId id="33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5" d="100"/>
          <a:sy n="85" d="100"/>
        </p:scale>
        <p:origin x="480" y="3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1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gif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EC922-47AD-4973-84E6-93B63223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2" y="1606303"/>
            <a:ext cx="10555399" cy="3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751</Words>
  <Application>Microsoft Office PowerPoint</Application>
  <PresentationFormat>Widescreen</PresentationFormat>
  <Paragraphs>196</Paragraphs>
  <Slides>19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Key Vault: Retrieval (cont.)</vt:lpstr>
      <vt:lpstr>Key Vault: Configure access</vt:lpstr>
      <vt:lpstr>Key Vault: Configure access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77</cp:revision>
  <dcterms:created xsi:type="dcterms:W3CDTF">2018-09-01T03:50:04Z</dcterms:created>
  <dcterms:modified xsi:type="dcterms:W3CDTF">2018-10-08T01:03:09Z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