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4"/>
  </p:notesMasterIdLst>
  <p:sldIdLst>
    <p:sldId id="318" r:id="rId3"/>
    <p:sldId id="311" r:id="rId4"/>
    <p:sldId id="304" r:id="rId5"/>
    <p:sldId id="317" r:id="rId6"/>
    <p:sldId id="315" r:id="rId7"/>
    <p:sldId id="313" r:id="rId8"/>
    <p:sldId id="316" r:id="rId9"/>
    <p:sldId id="319" r:id="rId10"/>
    <p:sldId id="310" r:id="rId11"/>
    <p:sldId id="314" r:id="rId12"/>
    <p:sldId id="298" r:id="rId13"/>
  </p:sldIdLst>
  <p:sldSz cx="12192000" cy="6858000"/>
  <p:notesSz cx="6858000" cy="9144000"/>
  <p:custShowLst>
    <p:custShow name="Main Slides" id="0">
      <p:sldLst>
        <p:sld r:id="rId1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18"/>
            <p14:sldId id="311"/>
            <p14:sldId id="304"/>
            <p14:sldId id="317"/>
            <p14:sldId id="315"/>
            <p14:sldId id="313"/>
            <p14:sldId id="316"/>
            <p14:sldId id="319"/>
            <p14:sldId id="310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767"/>
    <a:srgbClr val="505050"/>
    <a:srgbClr val="44546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903" autoAdjust="0"/>
  </p:normalViewPr>
  <p:slideViewPr>
    <p:cSldViewPr snapToGrid="0">
      <p:cViewPr varScale="1">
        <p:scale>
          <a:sx n="70" d="100"/>
          <a:sy n="70" d="100"/>
        </p:scale>
        <p:origin x="111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ASP.NET Core (Windows)</c:v>
                </c:pt>
                <c:pt idx="1">
                  <c:v>Grizzly</c:v>
                </c:pt>
                <c:pt idx="2">
                  <c:v>Servlet</c:v>
                </c:pt>
                <c:pt idx="3">
                  <c:v>Go</c:v>
                </c:pt>
                <c:pt idx="4">
                  <c:v>Jetty-Servlet</c:v>
                </c:pt>
                <c:pt idx="5">
                  <c:v>Node.js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5.21</c:v>
                </c:pt>
                <c:pt idx="1">
                  <c:v>2.8</c:v>
                </c:pt>
                <c:pt idx="2">
                  <c:v>2.4</c:v>
                </c:pt>
                <c:pt idx="3">
                  <c:v>1.8</c:v>
                </c:pt>
                <c:pt idx="4">
                  <c:v>1.1000000000000001</c:v>
                </c:pt>
                <c:pt idx="5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C-4EA0-BD32-ABBBF010D7F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51441056"/>
        <c:axId val="551440072"/>
      </c:barChart>
      <c:catAx>
        <c:axId val="55144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Framework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0072"/>
        <c:crosses val="autoZero"/>
        <c:auto val="1"/>
        <c:lblAlgn val="ctr"/>
        <c:lblOffset val="100"/>
        <c:noMultiLvlLbl val="0"/>
      </c:catAx>
      <c:valAx>
        <c:axId val="551440072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1441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16A4F-F34C-4E2F-88A2-06D5951DF3C5}" type="doc">
      <dgm:prSet loTypeId="urn:microsoft.com/office/officeart/2008/layout/LinedList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B4DBE-91CD-4896-8979-2D7D750020E5}">
      <dgm:prSet phldrT="[Text]"/>
      <dgm:spPr/>
      <dgm:t>
        <a:bodyPr/>
        <a:lstStyle/>
        <a:p>
          <a:r>
            <a:rPr lang="en-US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b="1" dirty="0">
            <a:solidFill>
              <a:schemeClr val="accent1"/>
            </a:solidFill>
          </a:endParaRPr>
        </a:p>
        <a:p>
          <a:endParaRPr lang="en-US" b="1" dirty="0"/>
        </a:p>
        <a:p>
          <a:r>
            <a:rPr lang="en-US" b="0" dirty="0"/>
            <a:t>C#, F#</a:t>
          </a:r>
        </a:p>
      </dgm:t>
    </dgm:pt>
    <dgm:pt modelId="{8B98FDE1-3E61-4CF1-B7AE-D05A8CBEE9BA}" type="parTrans" cxnId="{8CF8F07F-9FBB-428B-8A06-D0030DECFD3B}">
      <dgm:prSet/>
      <dgm:spPr/>
      <dgm:t>
        <a:bodyPr/>
        <a:lstStyle/>
        <a:p>
          <a:endParaRPr lang="en-US"/>
        </a:p>
      </dgm:t>
    </dgm:pt>
    <dgm:pt modelId="{9B8614DA-A5CB-4381-87E1-D6F296AB253F}" type="sibTrans" cxnId="{8CF8F07F-9FBB-428B-8A06-D0030DECFD3B}">
      <dgm:prSet/>
      <dgm:spPr/>
      <dgm:t>
        <a:bodyPr/>
        <a:lstStyle/>
        <a:p>
          <a:endParaRPr lang="en-US"/>
        </a:p>
      </dgm:t>
    </dgm:pt>
    <dgm:pt modelId="{3E0D2DEF-9999-46BA-96F4-6E4371AD21D7}">
      <dgm:prSet phldrT="[Text]"/>
      <dgm:spPr/>
      <dgm:t>
        <a:bodyPr/>
        <a:lstStyle/>
        <a:p>
          <a:r>
            <a:rPr lang="en-US" dirty="0"/>
            <a:t>MVC</a:t>
          </a:r>
        </a:p>
      </dgm:t>
    </dgm:pt>
    <dgm:pt modelId="{8F0B7528-E382-46C0-AFA9-40626D475780}" type="parTrans" cxnId="{8D440BB3-697C-4CA8-B453-499A6D8138E7}">
      <dgm:prSet/>
      <dgm:spPr/>
      <dgm:t>
        <a:bodyPr/>
        <a:lstStyle/>
        <a:p>
          <a:endParaRPr lang="en-US"/>
        </a:p>
      </dgm:t>
    </dgm:pt>
    <dgm:pt modelId="{55946A2D-0937-4B58-83ED-44A23366447E}" type="sibTrans" cxnId="{8D440BB3-697C-4CA8-B453-499A6D8138E7}">
      <dgm:prSet/>
      <dgm:spPr/>
      <dgm:t>
        <a:bodyPr/>
        <a:lstStyle/>
        <a:p>
          <a:endParaRPr lang="en-US"/>
        </a:p>
      </dgm:t>
    </dgm:pt>
    <dgm:pt modelId="{87EFE73E-990E-4504-A7B2-17E3655DD509}">
      <dgm:prSet phldrT="[Text]"/>
      <dgm:spPr/>
      <dgm:t>
        <a:bodyPr/>
        <a:lstStyle/>
        <a:p>
          <a:r>
            <a:rPr lang="en-US" dirty="0"/>
            <a:t>Web API</a:t>
          </a:r>
        </a:p>
      </dgm:t>
    </dgm:pt>
    <dgm:pt modelId="{6291B2C5-1D7A-4FD6-9AF9-2E631D208B2E}" type="parTrans" cxnId="{1C79AD25-BD91-42D3-910B-1A99E0140729}">
      <dgm:prSet/>
      <dgm:spPr/>
      <dgm:t>
        <a:bodyPr/>
        <a:lstStyle/>
        <a:p>
          <a:endParaRPr lang="en-US"/>
        </a:p>
      </dgm:t>
    </dgm:pt>
    <dgm:pt modelId="{E0B15EF6-DE6C-49FF-A5AC-B92B9969E8C7}" type="sibTrans" cxnId="{1C79AD25-BD91-42D3-910B-1A99E0140729}">
      <dgm:prSet/>
      <dgm:spPr/>
      <dgm:t>
        <a:bodyPr/>
        <a:lstStyle/>
        <a:p>
          <a:endParaRPr lang="en-US"/>
        </a:p>
      </dgm:t>
    </dgm:pt>
    <dgm:pt modelId="{EB6EFCE1-31C0-4309-BE65-26BBBDFB9BEF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*</a:t>
          </a:r>
        </a:p>
      </dgm:t>
    </dgm:pt>
    <dgm:pt modelId="{849FDFAC-CAE9-4D67-A3D4-872E6AE4F182}" type="parTrans" cxnId="{B42BC518-4B6A-43D3-83F5-B52D972690C1}">
      <dgm:prSet/>
      <dgm:spPr/>
      <dgm:t>
        <a:bodyPr/>
        <a:lstStyle/>
        <a:p>
          <a:endParaRPr lang="en-US"/>
        </a:p>
      </dgm:t>
    </dgm:pt>
    <dgm:pt modelId="{CD6A696A-5384-4161-B9B2-B1F89D644482}" type="sibTrans" cxnId="{B42BC518-4B6A-43D3-83F5-B52D972690C1}">
      <dgm:prSet/>
      <dgm:spPr/>
      <dgm:t>
        <a:bodyPr/>
        <a:lstStyle/>
        <a:p>
          <a:endParaRPr lang="en-US"/>
        </a:p>
      </dgm:t>
    </dgm:pt>
    <dgm:pt modelId="{12515CAE-0F47-422B-8EE6-3F894FFCC43B}" type="pres">
      <dgm:prSet presAssocID="{F7F16A4F-F34C-4E2F-88A2-06D5951DF3C5}" presName="vert0" presStyleCnt="0">
        <dgm:presLayoutVars>
          <dgm:dir/>
          <dgm:animOne val="branch"/>
          <dgm:animLvl val="lvl"/>
        </dgm:presLayoutVars>
      </dgm:prSet>
      <dgm:spPr/>
    </dgm:pt>
    <dgm:pt modelId="{7909EB94-3218-4532-AB7D-FB66E0CFA40B}" type="pres">
      <dgm:prSet presAssocID="{6FFB4DBE-91CD-4896-8979-2D7D750020E5}" presName="thickLine" presStyleLbl="alignNode1" presStyleIdx="0" presStyleCnt="1"/>
      <dgm:spPr/>
    </dgm:pt>
    <dgm:pt modelId="{E1A7BE63-9C6B-43FF-9E65-3214582079AA}" type="pres">
      <dgm:prSet presAssocID="{6FFB4DBE-91CD-4896-8979-2D7D750020E5}" presName="horz1" presStyleCnt="0"/>
      <dgm:spPr/>
    </dgm:pt>
    <dgm:pt modelId="{39141DD3-F1CD-4718-AC96-9B8C1A663EAE}" type="pres">
      <dgm:prSet presAssocID="{6FFB4DBE-91CD-4896-8979-2D7D750020E5}" presName="tx1" presStyleLbl="revTx" presStyleIdx="0" presStyleCnt="4" custScaleX="197811"/>
      <dgm:spPr/>
    </dgm:pt>
    <dgm:pt modelId="{E8C7AB6A-9BA5-4C38-8506-F47491A40AEB}" type="pres">
      <dgm:prSet presAssocID="{6FFB4DBE-91CD-4896-8979-2D7D750020E5}" presName="vert1" presStyleCnt="0"/>
      <dgm:spPr/>
    </dgm:pt>
    <dgm:pt modelId="{9DACD220-708B-49AA-A897-39327060AF6A}" type="pres">
      <dgm:prSet presAssocID="{3E0D2DEF-9999-46BA-96F4-6E4371AD21D7}" presName="vertSpace2a" presStyleCnt="0"/>
      <dgm:spPr/>
    </dgm:pt>
    <dgm:pt modelId="{24F5C7ED-5C9C-4269-A4A9-28D396565DC7}" type="pres">
      <dgm:prSet presAssocID="{3E0D2DEF-9999-46BA-96F4-6E4371AD21D7}" presName="horz2" presStyleCnt="0"/>
      <dgm:spPr/>
    </dgm:pt>
    <dgm:pt modelId="{8C2A178D-B33F-4C4C-AA08-B13EFFD1B3A2}" type="pres">
      <dgm:prSet presAssocID="{3E0D2DEF-9999-46BA-96F4-6E4371AD21D7}" presName="horzSpace2" presStyleCnt="0"/>
      <dgm:spPr/>
    </dgm:pt>
    <dgm:pt modelId="{888FD772-7B0F-4D48-BA72-B8E9F56A8B51}" type="pres">
      <dgm:prSet presAssocID="{3E0D2DEF-9999-46BA-96F4-6E4371AD21D7}" presName="tx2" presStyleLbl="revTx" presStyleIdx="1" presStyleCnt="4"/>
      <dgm:spPr/>
    </dgm:pt>
    <dgm:pt modelId="{FE3AAF1C-4F8E-4526-8F55-FA558B06964A}" type="pres">
      <dgm:prSet presAssocID="{3E0D2DEF-9999-46BA-96F4-6E4371AD21D7}" presName="vert2" presStyleCnt="0"/>
      <dgm:spPr/>
    </dgm:pt>
    <dgm:pt modelId="{3C554BB2-3B38-41E4-86BF-0E86B522FC6A}" type="pres">
      <dgm:prSet presAssocID="{3E0D2DEF-9999-46BA-96F4-6E4371AD21D7}" presName="thinLine2b" presStyleLbl="callout" presStyleIdx="0" presStyleCnt="3"/>
      <dgm:spPr/>
    </dgm:pt>
    <dgm:pt modelId="{6B59D705-D162-4C2D-8F78-51D866F8D18C}" type="pres">
      <dgm:prSet presAssocID="{3E0D2DEF-9999-46BA-96F4-6E4371AD21D7}" presName="vertSpace2b" presStyleCnt="0"/>
      <dgm:spPr/>
    </dgm:pt>
    <dgm:pt modelId="{D609CBCF-6D31-4564-8C6C-A4278F777A4C}" type="pres">
      <dgm:prSet presAssocID="{EB6EFCE1-31C0-4309-BE65-26BBBDFB9BEF}" presName="horz2" presStyleCnt="0"/>
      <dgm:spPr/>
    </dgm:pt>
    <dgm:pt modelId="{F0F798F6-0F77-434C-8D49-53E09CB76D9C}" type="pres">
      <dgm:prSet presAssocID="{EB6EFCE1-31C0-4309-BE65-26BBBDFB9BEF}" presName="horzSpace2" presStyleCnt="0"/>
      <dgm:spPr/>
    </dgm:pt>
    <dgm:pt modelId="{05539C56-EBF9-4EC0-8B78-F406B0295FDB}" type="pres">
      <dgm:prSet presAssocID="{EB6EFCE1-31C0-4309-BE65-26BBBDFB9BEF}" presName="tx2" presStyleLbl="revTx" presStyleIdx="2" presStyleCnt="4"/>
      <dgm:spPr/>
    </dgm:pt>
    <dgm:pt modelId="{79277473-1136-49F3-9625-713FC5172B81}" type="pres">
      <dgm:prSet presAssocID="{EB6EFCE1-31C0-4309-BE65-26BBBDFB9BEF}" presName="vert2" presStyleCnt="0"/>
      <dgm:spPr/>
    </dgm:pt>
    <dgm:pt modelId="{543235ED-212A-4845-AF38-5FFE5ABA96F8}" type="pres">
      <dgm:prSet presAssocID="{EB6EFCE1-31C0-4309-BE65-26BBBDFB9BEF}" presName="thinLine2b" presStyleLbl="callout" presStyleIdx="1" presStyleCnt="3"/>
      <dgm:spPr/>
    </dgm:pt>
    <dgm:pt modelId="{130FC140-884C-46AB-B4AB-443867F6EEAE}" type="pres">
      <dgm:prSet presAssocID="{EB6EFCE1-31C0-4309-BE65-26BBBDFB9BEF}" presName="vertSpace2b" presStyleCnt="0"/>
      <dgm:spPr/>
    </dgm:pt>
    <dgm:pt modelId="{6E1B0E4D-E3D3-4D2F-8A99-D3C8A35A49BD}" type="pres">
      <dgm:prSet presAssocID="{87EFE73E-990E-4504-A7B2-17E3655DD509}" presName="horz2" presStyleCnt="0"/>
      <dgm:spPr/>
    </dgm:pt>
    <dgm:pt modelId="{6EA0EEE2-5AD2-491F-BB2F-AB53D2C53B72}" type="pres">
      <dgm:prSet presAssocID="{87EFE73E-990E-4504-A7B2-17E3655DD509}" presName="horzSpace2" presStyleCnt="0"/>
      <dgm:spPr/>
    </dgm:pt>
    <dgm:pt modelId="{01CE94D1-6915-4FE7-8DFA-9400965D1DCC}" type="pres">
      <dgm:prSet presAssocID="{87EFE73E-990E-4504-A7B2-17E3655DD509}" presName="tx2" presStyleLbl="revTx" presStyleIdx="3" presStyleCnt="4"/>
      <dgm:spPr/>
    </dgm:pt>
    <dgm:pt modelId="{AE2AB994-1502-44DE-8AF2-17A3A8108F64}" type="pres">
      <dgm:prSet presAssocID="{87EFE73E-990E-4504-A7B2-17E3655DD509}" presName="vert2" presStyleCnt="0"/>
      <dgm:spPr/>
    </dgm:pt>
    <dgm:pt modelId="{7E92660A-296F-4CEC-8BDA-477316998681}" type="pres">
      <dgm:prSet presAssocID="{87EFE73E-990E-4504-A7B2-17E3655DD509}" presName="thinLine2b" presStyleLbl="callout" presStyleIdx="2" presStyleCnt="3"/>
      <dgm:spPr/>
    </dgm:pt>
    <dgm:pt modelId="{D9BF3DCF-AA0E-425C-8D43-0B1AA493C223}" type="pres">
      <dgm:prSet presAssocID="{87EFE73E-990E-4504-A7B2-17E3655DD509}" presName="vertSpace2b" presStyleCnt="0"/>
      <dgm:spPr/>
    </dgm:pt>
  </dgm:ptLst>
  <dgm:cxnLst>
    <dgm:cxn modelId="{BA1016E5-C117-408B-B898-04E6E08D3A35}" type="presOf" srcId="{F7F16A4F-F34C-4E2F-88A2-06D5951DF3C5}" destId="{12515CAE-0F47-422B-8EE6-3F894FFCC43B}" srcOrd="0" destOrd="0" presId="urn:microsoft.com/office/officeart/2008/layout/LinedList"/>
    <dgm:cxn modelId="{3AECC864-C2F0-4584-999F-7B72EA5AD2C8}" type="presOf" srcId="{EB6EFCE1-31C0-4309-BE65-26BBBDFB9BEF}" destId="{05539C56-EBF9-4EC0-8B78-F406B0295FDB}" srcOrd="0" destOrd="0" presId="urn:microsoft.com/office/officeart/2008/layout/LinedList"/>
    <dgm:cxn modelId="{68476B66-9D2F-4171-BDA4-17D0BA028C37}" type="presOf" srcId="{3E0D2DEF-9999-46BA-96F4-6E4371AD21D7}" destId="{888FD772-7B0F-4D48-BA72-B8E9F56A8B51}" srcOrd="0" destOrd="0" presId="urn:microsoft.com/office/officeart/2008/layout/LinedList"/>
    <dgm:cxn modelId="{B1E812FB-8262-4FA3-9B55-959F0137DF70}" type="presOf" srcId="{87EFE73E-990E-4504-A7B2-17E3655DD509}" destId="{01CE94D1-6915-4FE7-8DFA-9400965D1DCC}" srcOrd="0" destOrd="0" presId="urn:microsoft.com/office/officeart/2008/layout/LinedList"/>
    <dgm:cxn modelId="{8D440BB3-697C-4CA8-B453-499A6D8138E7}" srcId="{6FFB4DBE-91CD-4896-8979-2D7D750020E5}" destId="{3E0D2DEF-9999-46BA-96F4-6E4371AD21D7}" srcOrd="0" destOrd="0" parTransId="{8F0B7528-E382-46C0-AFA9-40626D475780}" sibTransId="{55946A2D-0937-4B58-83ED-44A23366447E}"/>
    <dgm:cxn modelId="{8CF8F07F-9FBB-428B-8A06-D0030DECFD3B}" srcId="{F7F16A4F-F34C-4E2F-88A2-06D5951DF3C5}" destId="{6FFB4DBE-91CD-4896-8979-2D7D750020E5}" srcOrd="0" destOrd="0" parTransId="{8B98FDE1-3E61-4CF1-B7AE-D05A8CBEE9BA}" sibTransId="{9B8614DA-A5CB-4381-87E1-D6F296AB253F}"/>
    <dgm:cxn modelId="{911BACB8-BF51-4361-88B3-1393A631BF88}" type="presOf" srcId="{6FFB4DBE-91CD-4896-8979-2D7D750020E5}" destId="{39141DD3-F1CD-4718-AC96-9B8C1A663EAE}" srcOrd="0" destOrd="0" presId="urn:microsoft.com/office/officeart/2008/layout/LinedList"/>
    <dgm:cxn modelId="{1C79AD25-BD91-42D3-910B-1A99E0140729}" srcId="{6FFB4DBE-91CD-4896-8979-2D7D750020E5}" destId="{87EFE73E-990E-4504-A7B2-17E3655DD509}" srcOrd="2" destOrd="0" parTransId="{6291B2C5-1D7A-4FD6-9AF9-2E631D208B2E}" sibTransId="{E0B15EF6-DE6C-49FF-A5AC-B92B9969E8C7}"/>
    <dgm:cxn modelId="{B42BC518-4B6A-43D3-83F5-B52D972690C1}" srcId="{6FFB4DBE-91CD-4896-8979-2D7D750020E5}" destId="{EB6EFCE1-31C0-4309-BE65-26BBBDFB9BEF}" srcOrd="1" destOrd="0" parTransId="{849FDFAC-CAE9-4D67-A3D4-872E6AE4F182}" sibTransId="{CD6A696A-5384-4161-B9B2-B1F89D644482}"/>
    <dgm:cxn modelId="{6162D158-962A-4C3C-8361-D61EFCBB347E}" type="presParOf" srcId="{12515CAE-0F47-422B-8EE6-3F894FFCC43B}" destId="{7909EB94-3218-4532-AB7D-FB66E0CFA40B}" srcOrd="0" destOrd="0" presId="urn:microsoft.com/office/officeart/2008/layout/LinedList"/>
    <dgm:cxn modelId="{CE3C5560-14F6-4028-91BD-CAA2222D739F}" type="presParOf" srcId="{12515CAE-0F47-422B-8EE6-3F894FFCC43B}" destId="{E1A7BE63-9C6B-43FF-9E65-3214582079AA}" srcOrd="1" destOrd="0" presId="urn:microsoft.com/office/officeart/2008/layout/LinedList"/>
    <dgm:cxn modelId="{05CBB78E-449A-4D63-AFD8-D71D76C9C713}" type="presParOf" srcId="{E1A7BE63-9C6B-43FF-9E65-3214582079AA}" destId="{39141DD3-F1CD-4718-AC96-9B8C1A663EAE}" srcOrd="0" destOrd="0" presId="urn:microsoft.com/office/officeart/2008/layout/LinedList"/>
    <dgm:cxn modelId="{C7DDDCCE-9D03-48F0-8E68-78ADF6C81DD7}" type="presParOf" srcId="{E1A7BE63-9C6B-43FF-9E65-3214582079AA}" destId="{E8C7AB6A-9BA5-4C38-8506-F47491A40AEB}" srcOrd="1" destOrd="0" presId="urn:microsoft.com/office/officeart/2008/layout/LinedList"/>
    <dgm:cxn modelId="{9C313769-0925-4D2B-B00E-383A3DE89323}" type="presParOf" srcId="{E8C7AB6A-9BA5-4C38-8506-F47491A40AEB}" destId="{9DACD220-708B-49AA-A897-39327060AF6A}" srcOrd="0" destOrd="0" presId="urn:microsoft.com/office/officeart/2008/layout/LinedList"/>
    <dgm:cxn modelId="{C065F62C-D161-444D-ABA2-B168909655F4}" type="presParOf" srcId="{E8C7AB6A-9BA5-4C38-8506-F47491A40AEB}" destId="{24F5C7ED-5C9C-4269-A4A9-28D396565DC7}" srcOrd="1" destOrd="0" presId="urn:microsoft.com/office/officeart/2008/layout/LinedList"/>
    <dgm:cxn modelId="{03FD7E14-75D1-453E-81F7-5ABDA47440AC}" type="presParOf" srcId="{24F5C7ED-5C9C-4269-A4A9-28D396565DC7}" destId="{8C2A178D-B33F-4C4C-AA08-B13EFFD1B3A2}" srcOrd="0" destOrd="0" presId="urn:microsoft.com/office/officeart/2008/layout/LinedList"/>
    <dgm:cxn modelId="{2E2AE1F0-5227-4B11-8A24-B1D01E86DC00}" type="presParOf" srcId="{24F5C7ED-5C9C-4269-A4A9-28D396565DC7}" destId="{888FD772-7B0F-4D48-BA72-B8E9F56A8B51}" srcOrd="1" destOrd="0" presId="urn:microsoft.com/office/officeart/2008/layout/LinedList"/>
    <dgm:cxn modelId="{97A95F7F-5895-49BE-ABB0-E2AA9A414395}" type="presParOf" srcId="{24F5C7ED-5C9C-4269-A4A9-28D396565DC7}" destId="{FE3AAF1C-4F8E-4526-8F55-FA558B06964A}" srcOrd="2" destOrd="0" presId="urn:microsoft.com/office/officeart/2008/layout/LinedList"/>
    <dgm:cxn modelId="{ECCD45D5-4F17-4659-B410-049B4043A532}" type="presParOf" srcId="{E8C7AB6A-9BA5-4C38-8506-F47491A40AEB}" destId="{3C554BB2-3B38-41E4-86BF-0E86B522FC6A}" srcOrd="2" destOrd="0" presId="urn:microsoft.com/office/officeart/2008/layout/LinedList"/>
    <dgm:cxn modelId="{46510350-96BB-427D-978A-2B2D3E3E6BB5}" type="presParOf" srcId="{E8C7AB6A-9BA5-4C38-8506-F47491A40AEB}" destId="{6B59D705-D162-4C2D-8F78-51D866F8D18C}" srcOrd="3" destOrd="0" presId="urn:microsoft.com/office/officeart/2008/layout/LinedList"/>
    <dgm:cxn modelId="{F22D31FC-F24F-4F1A-8DED-78EC41F1DA76}" type="presParOf" srcId="{E8C7AB6A-9BA5-4C38-8506-F47491A40AEB}" destId="{D609CBCF-6D31-4564-8C6C-A4278F777A4C}" srcOrd="4" destOrd="0" presId="urn:microsoft.com/office/officeart/2008/layout/LinedList"/>
    <dgm:cxn modelId="{A4333734-D9C4-4D1B-B9A5-6F5633220082}" type="presParOf" srcId="{D609CBCF-6D31-4564-8C6C-A4278F777A4C}" destId="{F0F798F6-0F77-434C-8D49-53E09CB76D9C}" srcOrd="0" destOrd="0" presId="urn:microsoft.com/office/officeart/2008/layout/LinedList"/>
    <dgm:cxn modelId="{F8FC2724-E160-4F40-810F-4B74AA1AD658}" type="presParOf" srcId="{D609CBCF-6D31-4564-8C6C-A4278F777A4C}" destId="{05539C56-EBF9-4EC0-8B78-F406B0295FDB}" srcOrd="1" destOrd="0" presId="urn:microsoft.com/office/officeart/2008/layout/LinedList"/>
    <dgm:cxn modelId="{9B783D8E-FD83-4A0C-9F70-8775750DE6A6}" type="presParOf" srcId="{D609CBCF-6D31-4564-8C6C-A4278F777A4C}" destId="{79277473-1136-49F3-9625-713FC5172B81}" srcOrd="2" destOrd="0" presId="urn:microsoft.com/office/officeart/2008/layout/LinedList"/>
    <dgm:cxn modelId="{A4C4FE0A-1AD1-4AC3-9ED0-B4BFB73611F8}" type="presParOf" srcId="{E8C7AB6A-9BA5-4C38-8506-F47491A40AEB}" destId="{543235ED-212A-4845-AF38-5FFE5ABA96F8}" srcOrd="5" destOrd="0" presId="urn:microsoft.com/office/officeart/2008/layout/LinedList"/>
    <dgm:cxn modelId="{E1FCDE0A-1DEE-4F06-B123-2514C0428456}" type="presParOf" srcId="{E8C7AB6A-9BA5-4C38-8506-F47491A40AEB}" destId="{130FC140-884C-46AB-B4AB-443867F6EEAE}" srcOrd="6" destOrd="0" presId="urn:microsoft.com/office/officeart/2008/layout/LinedList"/>
    <dgm:cxn modelId="{391F88E7-DDE4-4EF7-A6F1-8206E6F461E8}" type="presParOf" srcId="{E8C7AB6A-9BA5-4C38-8506-F47491A40AEB}" destId="{6E1B0E4D-E3D3-4D2F-8A99-D3C8A35A49BD}" srcOrd="7" destOrd="0" presId="urn:microsoft.com/office/officeart/2008/layout/LinedList"/>
    <dgm:cxn modelId="{74F7EC3D-14F5-46AB-AD64-661B99FDCB30}" type="presParOf" srcId="{6E1B0E4D-E3D3-4D2F-8A99-D3C8A35A49BD}" destId="{6EA0EEE2-5AD2-491F-BB2F-AB53D2C53B72}" srcOrd="0" destOrd="0" presId="urn:microsoft.com/office/officeart/2008/layout/LinedList"/>
    <dgm:cxn modelId="{2CB2C54C-84E7-4CBA-8A0D-80D3925EA046}" type="presParOf" srcId="{6E1B0E4D-E3D3-4D2F-8A99-D3C8A35A49BD}" destId="{01CE94D1-6915-4FE7-8DFA-9400965D1DCC}" srcOrd="1" destOrd="0" presId="urn:microsoft.com/office/officeart/2008/layout/LinedList"/>
    <dgm:cxn modelId="{3A7B12DC-E6BF-4A9D-8C8C-C36D1FE871B0}" type="presParOf" srcId="{6E1B0E4D-E3D3-4D2F-8A99-D3C8A35A49BD}" destId="{AE2AB994-1502-44DE-8AF2-17A3A8108F64}" srcOrd="2" destOrd="0" presId="urn:microsoft.com/office/officeart/2008/layout/LinedList"/>
    <dgm:cxn modelId="{700C33C0-9AFE-434D-9C1E-08DA39AB88AB}" type="presParOf" srcId="{E8C7AB6A-9BA5-4C38-8506-F47491A40AEB}" destId="{7E92660A-296F-4CEC-8BDA-477316998681}" srcOrd="8" destOrd="0" presId="urn:microsoft.com/office/officeart/2008/layout/LinedList"/>
    <dgm:cxn modelId="{6D20AC5D-820C-4499-9005-011D7B2DF3C0}" type="presParOf" srcId="{E8C7AB6A-9BA5-4C38-8506-F47491A40AEB}" destId="{D9BF3DCF-AA0E-425C-8D43-0B1AA493C223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7F8B0-05C9-4FE7-9BA2-8CC19F1E84EA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844D221E-4783-438B-84A9-21762A03C471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 err="1"/>
            <a:t>project.json</a:t>
          </a:r>
          <a:endParaRPr lang="en-US" sz="2400" b="1" dirty="0"/>
        </a:p>
      </dgm:t>
    </dgm:pt>
    <dgm:pt modelId="{C7FB4A0C-8B59-45F1-9010-8D26CB2D3202}" type="parTrans" cxnId="{DB4F12B1-D54A-4E30-A9F4-05D8CC4ED467}">
      <dgm:prSet/>
      <dgm:spPr/>
      <dgm:t>
        <a:bodyPr/>
        <a:lstStyle/>
        <a:p>
          <a:endParaRPr lang="en-US"/>
        </a:p>
      </dgm:t>
    </dgm:pt>
    <dgm:pt modelId="{CDC52C6B-24BC-476B-804D-4967350E4E67}" type="sibTrans" cxnId="{DB4F12B1-D54A-4E30-A9F4-05D8CC4ED467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76B1C135-2418-4A35-8393-4CCB19678D58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xproj</a:t>
          </a:r>
          <a:endParaRPr lang="en-US" sz="2800" b="1" dirty="0"/>
        </a:p>
      </dgm:t>
    </dgm:pt>
    <dgm:pt modelId="{32CA7296-A130-4AA7-B9AF-A5BB9B6AC5A2}" type="parTrans" cxnId="{F9E0548F-F39B-4CEE-8286-DA51B50F8FA0}">
      <dgm:prSet/>
      <dgm:spPr/>
      <dgm:t>
        <a:bodyPr/>
        <a:lstStyle/>
        <a:p>
          <a:endParaRPr lang="en-US"/>
        </a:p>
      </dgm:t>
    </dgm:pt>
    <dgm:pt modelId="{C1D459F9-3967-4DC0-BDDB-49EFCA615700}" type="sibTrans" cxnId="{F9E0548F-F39B-4CEE-8286-DA51B50F8FA0}">
      <dgm:prSet custT="1"/>
      <dgm:spPr>
        <a:solidFill>
          <a:schemeClr val="accent1"/>
        </a:solidFill>
      </dgm:spPr>
      <dgm:t>
        <a:bodyPr/>
        <a:lstStyle/>
        <a:p>
          <a:r>
            <a:rPr lang="en-US" sz="2000" b="1" dirty="0"/>
            <a:t>1-way</a:t>
          </a:r>
        </a:p>
      </dgm:t>
    </dgm:pt>
    <dgm:pt modelId="{0E7755CC-6487-4E15-B6D1-D1A83CB370A4}">
      <dgm:prSet phldrT="[Text]" custT="1"/>
      <dgm:spPr>
        <a:solidFill>
          <a:srgbClr val="44546A"/>
        </a:solidFill>
      </dgm:spPr>
      <dgm:t>
        <a:bodyPr/>
        <a:lstStyle/>
        <a:p>
          <a:r>
            <a:rPr lang="en-US" sz="2400" b="1" dirty="0"/>
            <a:t>*.</a:t>
          </a:r>
          <a:r>
            <a:rPr lang="en-US" sz="2800" b="1" dirty="0" err="1"/>
            <a:t>csproj</a:t>
          </a:r>
          <a:endParaRPr lang="en-US" sz="2800" b="1" dirty="0"/>
        </a:p>
      </dgm:t>
    </dgm:pt>
    <dgm:pt modelId="{B406BE3D-2045-44FC-A081-9C5022C5CCC7}" type="parTrans" cxnId="{F3FC5BE4-702F-4B2A-B5ED-FBFAA61E37CE}">
      <dgm:prSet/>
      <dgm:spPr/>
      <dgm:t>
        <a:bodyPr/>
        <a:lstStyle/>
        <a:p>
          <a:endParaRPr lang="en-US"/>
        </a:p>
      </dgm:t>
    </dgm:pt>
    <dgm:pt modelId="{792860FC-288D-4BD3-85A0-1355DF978448}" type="sibTrans" cxnId="{F3FC5BE4-702F-4B2A-B5ED-FBFAA61E37CE}">
      <dgm:prSet/>
      <dgm:spPr/>
      <dgm:t>
        <a:bodyPr/>
        <a:lstStyle/>
        <a:p>
          <a:endParaRPr lang="en-US"/>
        </a:p>
      </dgm:t>
    </dgm:pt>
    <dgm:pt modelId="{5361473D-23D6-4974-8C25-46A710FFA512}" type="pres">
      <dgm:prSet presAssocID="{EE67F8B0-05C9-4FE7-9BA2-8CC19F1E84EA}" presName="linearFlow" presStyleCnt="0">
        <dgm:presLayoutVars>
          <dgm:dir/>
          <dgm:resizeHandles val="exact"/>
        </dgm:presLayoutVars>
      </dgm:prSet>
      <dgm:spPr/>
    </dgm:pt>
    <dgm:pt modelId="{EB546A26-0BBC-47E8-9BC9-8179A7C1F9EB}" type="pres">
      <dgm:prSet presAssocID="{844D221E-4783-438B-84A9-21762A03C471}" presName="node" presStyleLbl="node1" presStyleIdx="0" presStyleCnt="3" custLinFactNeighborY="-464">
        <dgm:presLayoutVars>
          <dgm:bulletEnabled val="1"/>
        </dgm:presLayoutVars>
      </dgm:prSet>
      <dgm:spPr/>
    </dgm:pt>
    <dgm:pt modelId="{B3EDAFF8-64A8-46D0-B3D0-C7E2B446C6E7}" type="pres">
      <dgm:prSet presAssocID="{CDC52C6B-24BC-476B-804D-4967350E4E67}" presName="spacerL" presStyleCnt="0"/>
      <dgm:spPr/>
    </dgm:pt>
    <dgm:pt modelId="{1A0FD3C5-B45A-49A4-896A-98D5FE2C4822}" type="pres">
      <dgm:prSet presAssocID="{CDC52C6B-24BC-476B-804D-4967350E4E67}" presName="sibTrans" presStyleLbl="sibTrans2D1" presStyleIdx="0" presStyleCnt="2"/>
      <dgm:spPr/>
    </dgm:pt>
    <dgm:pt modelId="{EE47F932-1362-4710-9DE3-25CA7441921A}" type="pres">
      <dgm:prSet presAssocID="{CDC52C6B-24BC-476B-804D-4967350E4E67}" presName="spacerR" presStyleCnt="0"/>
      <dgm:spPr/>
    </dgm:pt>
    <dgm:pt modelId="{36B6F39D-2DB2-485A-8703-C84E2A6E3B7B}" type="pres">
      <dgm:prSet presAssocID="{76B1C135-2418-4A35-8393-4CCB19678D58}" presName="node" presStyleLbl="node1" presStyleIdx="1" presStyleCnt="3">
        <dgm:presLayoutVars>
          <dgm:bulletEnabled val="1"/>
        </dgm:presLayoutVars>
      </dgm:prSet>
      <dgm:spPr/>
    </dgm:pt>
    <dgm:pt modelId="{669E09EF-F8F0-4D1D-BB73-10CA8F402124}" type="pres">
      <dgm:prSet presAssocID="{C1D459F9-3967-4DC0-BDDB-49EFCA615700}" presName="spacerL" presStyleCnt="0"/>
      <dgm:spPr/>
    </dgm:pt>
    <dgm:pt modelId="{C4549494-F121-4B7E-B687-2A44DFF934D5}" type="pres">
      <dgm:prSet presAssocID="{C1D459F9-3967-4DC0-BDDB-49EFCA615700}" presName="sibTrans" presStyleLbl="sibTrans2D1" presStyleIdx="1" presStyleCnt="2"/>
      <dgm:spPr>
        <a:prstGeom prst="stripedRightArrow">
          <a:avLst/>
        </a:prstGeom>
      </dgm:spPr>
    </dgm:pt>
    <dgm:pt modelId="{74677670-4D0C-494E-BE11-BAAF4D8C7FF6}" type="pres">
      <dgm:prSet presAssocID="{C1D459F9-3967-4DC0-BDDB-49EFCA615700}" presName="spacerR" presStyleCnt="0"/>
      <dgm:spPr/>
    </dgm:pt>
    <dgm:pt modelId="{3451C7AD-B4BD-431B-A31D-8CD43856EC6F}" type="pres">
      <dgm:prSet presAssocID="{0E7755CC-6487-4E15-B6D1-D1A83CB370A4}" presName="node" presStyleLbl="node1" presStyleIdx="2" presStyleCnt="3">
        <dgm:presLayoutVars>
          <dgm:bulletEnabled val="1"/>
        </dgm:presLayoutVars>
      </dgm:prSet>
      <dgm:spPr/>
    </dgm:pt>
  </dgm:ptLst>
  <dgm:cxnLst>
    <dgm:cxn modelId="{F3FC5BE4-702F-4B2A-B5ED-FBFAA61E37CE}" srcId="{EE67F8B0-05C9-4FE7-9BA2-8CC19F1E84EA}" destId="{0E7755CC-6487-4E15-B6D1-D1A83CB370A4}" srcOrd="2" destOrd="0" parTransId="{B406BE3D-2045-44FC-A081-9C5022C5CCC7}" sibTransId="{792860FC-288D-4BD3-85A0-1355DF978448}"/>
    <dgm:cxn modelId="{DB4F12B1-D54A-4E30-A9F4-05D8CC4ED467}" srcId="{EE67F8B0-05C9-4FE7-9BA2-8CC19F1E84EA}" destId="{844D221E-4783-438B-84A9-21762A03C471}" srcOrd="0" destOrd="0" parTransId="{C7FB4A0C-8B59-45F1-9010-8D26CB2D3202}" sibTransId="{CDC52C6B-24BC-476B-804D-4967350E4E67}"/>
    <dgm:cxn modelId="{F9E0548F-F39B-4CEE-8286-DA51B50F8FA0}" srcId="{EE67F8B0-05C9-4FE7-9BA2-8CC19F1E84EA}" destId="{76B1C135-2418-4A35-8393-4CCB19678D58}" srcOrd="1" destOrd="0" parTransId="{32CA7296-A130-4AA7-B9AF-A5BB9B6AC5A2}" sibTransId="{C1D459F9-3967-4DC0-BDDB-49EFCA615700}"/>
    <dgm:cxn modelId="{5FFA9761-0106-4E98-B3F1-3CCD0DC75E8D}" type="presOf" srcId="{CDC52C6B-24BC-476B-804D-4967350E4E67}" destId="{1A0FD3C5-B45A-49A4-896A-98D5FE2C4822}" srcOrd="0" destOrd="0" presId="urn:microsoft.com/office/officeart/2005/8/layout/equation1"/>
    <dgm:cxn modelId="{C3C277B4-EFFF-4B64-B799-5CEEB3FE72B2}" type="presOf" srcId="{EE67F8B0-05C9-4FE7-9BA2-8CC19F1E84EA}" destId="{5361473D-23D6-4974-8C25-46A710FFA512}" srcOrd="0" destOrd="0" presId="urn:microsoft.com/office/officeart/2005/8/layout/equation1"/>
    <dgm:cxn modelId="{DEA6BBF6-23AC-4508-BC63-04DDEA3D78D4}" type="presOf" srcId="{844D221E-4783-438B-84A9-21762A03C471}" destId="{EB546A26-0BBC-47E8-9BC9-8179A7C1F9EB}" srcOrd="0" destOrd="0" presId="urn:microsoft.com/office/officeart/2005/8/layout/equation1"/>
    <dgm:cxn modelId="{227A54D9-3FC9-4D35-986B-45E85B4116F2}" type="presOf" srcId="{76B1C135-2418-4A35-8393-4CCB19678D58}" destId="{36B6F39D-2DB2-485A-8703-C84E2A6E3B7B}" srcOrd="0" destOrd="0" presId="urn:microsoft.com/office/officeart/2005/8/layout/equation1"/>
    <dgm:cxn modelId="{0A149400-C6C2-4DED-953A-C81A0E2D5DCC}" type="presOf" srcId="{C1D459F9-3967-4DC0-BDDB-49EFCA615700}" destId="{C4549494-F121-4B7E-B687-2A44DFF934D5}" srcOrd="0" destOrd="0" presId="urn:microsoft.com/office/officeart/2005/8/layout/equation1"/>
    <dgm:cxn modelId="{B509F5F6-2939-42C2-8651-D3834CAEB283}" type="presOf" srcId="{0E7755CC-6487-4E15-B6D1-D1A83CB370A4}" destId="{3451C7AD-B4BD-431B-A31D-8CD43856EC6F}" srcOrd="0" destOrd="0" presId="urn:microsoft.com/office/officeart/2005/8/layout/equation1"/>
    <dgm:cxn modelId="{FF19A5E5-2369-4647-97C6-4250B542ED4F}" type="presParOf" srcId="{5361473D-23D6-4974-8C25-46A710FFA512}" destId="{EB546A26-0BBC-47E8-9BC9-8179A7C1F9EB}" srcOrd="0" destOrd="0" presId="urn:microsoft.com/office/officeart/2005/8/layout/equation1"/>
    <dgm:cxn modelId="{9719D1E9-FD28-4FBF-9C29-5A55998C99A3}" type="presParOf" srcId="{5361473D-23D6-4974-8C25-46A710FFA512}" destId="{B3EDAFF8-64A8-46D0-B3D0-C7E2B446C6E7}" srcOrd="1" destOrd="0" presId="urn:microsoft.com/office/officeart/2005/8/layout/equation1"/>
    <dgm:cxn modelId="{BCD0990A-D100-42D5-BEAD-664C7714B5FA}" type="presParOf" srcId="{5361473D-23D6-4974-8C25-46A710FFA512}" destId="{1A0FD3C5-B45A-49A4-896A-98D5FE2C4822}" srcOrd="2" destOrd="0" presId="urn:microsoft.com/office/officeart/2005/8/layout/equation1"/>
    <dgm:cxn modelId="{87AE7521-236F-4487-BDEC-49E8B72B5910}" type="presParOf" srcId="{5361473D-23D6-4974-8C25-46A710FFA512}" destId="{EE47F932-1362-4710-9DE3-25CA7441921A}" srcOrd="3" destOrd="0" presId="urn:microsoft.com/office/officeart/2005/8/layout/equation1"/>
    <dgm:cxn modelId="{90CAF64F-AC85-479E-97CB-39510C958CC8}" type="presParOf" srcId="{5361473D-23D6-4974-8C25-46A710FFA512}" destId="{36B6F39D-2DB2-485A-8703-C84E2A6E3B7B}" srcOrd="4" destOrd="0" presId="urn:microsoft.com/office/officeart/2005/8/layout/equation1"/>
    <dgm:cxn modelId="{A32F0F34-91FC-4C1A-A42A-458078DB505D}" type="presParOf" srcId="{5361473D-23D6-4974-8C25-46A710FFA512}" destId="{669E09EF-F8F0-4D1D-BB73-10CA8F402124}" srcOrd="5" destOrd="0" presId="urn:microsoft.com/office/officeart/2005/8/layout/equation1"/>
    <dgm:cxn modelId="{79B30503-FC43-4148-8920-66FEBFF3BDC3}" type="presParOf" srcId="{5361473D-23D6-4974-8C25-46A710FFA512}" destId="{C4549494-F121-4B7E-B687-2A44DFF934D5}" srcOrd="6" destOrd="0" presId="urn:microsoft.com/office/officeart/2005/8/layout/equation1"/>
    <dgm:cxn modelId="{DB7D24E8-B7B1-40FC-B800-2ABB2E99FAE3}" type="presParOf" srcId="{5361473D-23D6-4974-8C25-46A710FFA512}" destId="{74677670-4D0C-494E-BE11-BAAF4D8C7FF6}" srcOrd="7" destOrd="0" presId="urn:microsoft.com/office/officeart/2005/8/layout/equation1"/>
    <dgm:cxn modelId="{A9F4A98E-8F3E-4D6C-A599-0E9518C77D59}" type="presParOf" srcId="{5361473D-23D6-4974-8C25-46A710FFA512}" destId="{3451C7AD-B4BD-431B-A31D-8CD43856EC6F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9EB94-3218-4532-AB7D-FB66E0CFA40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41DD3-F1CD-4718-AC96-9B8C1A663EAE}">
      <dsp:nvSpPr>
        <dsp:cNvPr id="0" name=""/>
        <dsp:cNvSpPr/>
      </dsp:nvSpPr>
      <dsp:spPr>
        <a:xfrm>
          <a:off x="0" y="0"/>
          <a:ext cx="3477669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t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1" kern="1200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rPr>
            <a:t>ASP.NET Core 1.1</a:t>
          </a:r>
          <a:endParaRPr lang="en-US" sz="5400" b="1" kern="1200" dirty="0">
            <a:solidFill>
              <a:schemeClr val="accent1"/>
            </a:solidFill>
          </a:endParaRPr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400" b="1" kern="1200" dirty="0"/>
        </a:p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/>
            <a:t>C#, F#</a:t>
          </a:r>
        </a:p>
      </dsp:txBody>
      <dsp:txXfrm>
        <a:off x="0" y="0"/>
        <a:ext cx="3477669" cy="4351338"/>
      </dsp:txXfrm>
    </dsp:sp>
    <dsp:sp modelId="{888FD772-7B0F-4D48-BA72-B8E9F56A8B51}">
      <dsp:nvSpPr>
        <dsp:cNvPr id="0" name=""/>
        <dsp:cNvSpPr/>
      </dsp:nvSpPr>
      <dsp:spPr>
        <a:xfrm>
          <a:off x="3609525" y="67989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MVC</a:t>
          </a:r>
        </a:p>
      </dsp:txBody>
      <dsp:txXfrm>
        <a:off x="3609525" y="67989"/>
        <a:ext cx="6900451" cy="1359793"/>
      </dsp:txXfrm>
    </dsp:sp>
    <dsp:sp modelId="{3C554BB2-3B38-41E4-86BF-0E86B522FC6A}">
      <dsp:nvSpPr>
        <dsp:cNvPr id="0" name=""/>
        <dsp:cNvSpPr/>
      </dsp:nvSpPr>
      <dsp:spPr>
        <a:xfrm>
          <a:off x="3477669" y="1427782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539C56-EBF9-4EC0-8B78-F406B0295FDB}">
      <dsp:nvSpPr>
        <dsp:cNvPr id="0" name=""/>
        <dsp:cNvSpPr/>
      </dsp:nvSpPr>
      <dsp:spPr>
        <a:xfrm>
          <a:off x="3609525" y="1495772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 err="1"/>
            <a:t>SignalR</a:t>
          </a:r>
          <a:r>
            <a:rPr lang="en-US" sz="5900" kern="1200" dirty="0"/>
            <a:t>*</a:t>
          </a:r>
        </a:p>
      </dsp:txBody>
      <dsp:txXfrm>
        <a:off x="3609525" y="1495772"/>
        <a:ext cx="6900451" cy="1359793"/>
      </dsp:txXfrm>
    </dsp:sp>
    <dsp:sp modelId="{543235ED-212A-4845-AF38-5FFE5ABA96F8}">
      <dsp:nvSpPr>
        <dsp:cNvPr id="0" name=""/>
        <dsp:cNvSpPr/>
      </dsp:nvSpPr>
      <dsp:spPr>
        <a:xfrm>
          <a:off x="3477669" y="2855565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E94D1-6915-4FE7-8DFA-9400965D1DCC}">
      <dsp:nvSpPr>
        <dsp:cNvPr id="0" name=""/>
        <dsp:cNvSpPr/>
      </dsp:nvSpPr>
      <dsp:spPr>
        <a:xfrm>
          <a:off x="3609525" y="2923555"/>
          <a:ext cx="6900451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t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Web API</a:t>
          </a:r>
        </a:p>
      </dsp:txBody>
      <dsp:txXfrm>
        <a:off x="3609525" y="2923555"/>
        <a:ext cx="6900451" cy="1359793"/>
      </dsp:txXfrm>
    </dsp:sp>
    <dsp:sp modelId="{7E92660A-296F-4CEC-8BDA-477316998681}">
      <dsp:nvSpPr>
        <dsp:cNvPr id="0" name=""/>
        <dsp:cNvSpPr/>
      </dsp:nvSpPr>
      <dsp:spPr>
        <a:xfrm>
          <a:off x="3477669" y="4283348"/>
          <a:ext cx="70323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127000" prstMaterial="matte"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46A26-0BBC-47E8-9BC9-8179A7C1F9EB}">
      <dsp:nvSpPr>
        <dsp:cNvPr id="0" name=""/>
        <dsp:cNvSpPr/>
      </dsp:nvSpPr>
      <dsp:spPr>
        <a:xfrm>
          <a:off x="1768" y="992827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project.json</a:t>
          </a:r>
          <a:endParaRPr lang="en-US" sz="2400" b="1" kern="1200" dirty="0"/>
        </a:p>
      </dsp:txBody>
      <dsp:txXfrm>
        <a:off x="345029" y="1336088"/>
        <a:ext cx="1657409" cy="1657409"/>
      </dsp:txXfrm>
    </dsp:sp>
    <dsp:sp modelId="{1A0FD3C5-B45A-49A4-896A-98D5FE2C4822}">
      <dsp:nvSpPr>
        <dsp:cNvPr id="0" name=""/>
        <dsp:cNvSpPr/>
      </dsp:nvSpPr>
      <dsp:spPr>
        <a:xfrm>
          <a:off x="2536026" y="1495928"/>
          <a:ext cx="1359480" cy="1359480"/>
        </a:xfrm>
        <a:prstGeom prst="mathPlus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16225" y="2015793"/>
        <a:ext cx="999082" cy="319750"/>
      </dsp:txXfrm>
    </dsp:sp>
    <dsp:sp modelId="{36B6F39D-2DB2-485A-8703-C84E2A6E3B7B}">
      <dsp:nvSpPr>
        <dsp:cNvPr id="0" name=""/>
        <dsp:cNvSpPr/>
      </dsp:nvSpPr>
      <dsp:spPr>
        <a:xfrm>
          <a:off x="4085834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xproj</a:t>
          </a:r>
          <a:endParaRPr lang="en-US" sz="2800" b="1" kern="1200" dirty="0"/>
        </a:p>
      </dsp:txBody>
      <dsp:txXfrm>
        <a:off x="4429095" y="1346964"/>
        <a:ext cx="1657409" cy="1657409"/>
      </dsp:txXfrm>
    </dsp:sp>
    <dsp:sp modelId="{C4549494-F121-4B7E-B687-2A44DFF934D5}">
      <dsp:nvSpPr>
        <dsp:cNvPr id="0" name=""/>
        <dsp:cNvSpPr/>
      </dsp:nvSpPr>
      <dsp:spPr>
        <a:xfrm>
          <a:off x="6620092" y="1495928"/>
          <a:ext cx="1359480" cy="1359480"/>
        </a:xfrm>
        <a:prstGeom prst="stripedRightArrow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1-way</a:t>
          </a:r>
        </a:p>
      </dsp:txBody>
      <dsp:txXfrm>
        <a:off x="6832511" y="1835798"/>
        <a:ext cx="807191" cy="679740"/>
      </dsp:txXfrm>
    </dsp:sp>
    <dsp:sp modelId="{3451C7AD-B4BD-431B-A31D-8CD43856EC6F}">
      <dsp:nvSpPr>
        <dsp:cNvPr id="0" name=""/>
        <dsp:cNvSpPr/>
      </dsp:nvSpPr>
      <dsp:spPr>
        <a:xfrm>
          <a:off x="8169900" y="1003703"/>
          <a:ext cx="2343931" cy="2343931"/>
        </a:xfrm>
        <a:prstGeom prst="ellipse">
          <a:avLst/>
        </a:prstGeom>
        <a:solidFill>
          <a:srgbClr val="44546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*.</a:t>
          </a:r>
          <a:r>
            <a:rPr lang="en-US" sz="2800" b="1" kern="1200" dirty="0" err="1"/>
            <a:t>csproj</a:t>
          </a:r>
          <a:endParaRPr lang="en-US" sz="2800" b="1" kern="1200" dirty="0"/>
        </a:p>
      </dsp:txBody>
      <dsp:txXfrm>
        <a:off x="8513161" y="1346964"/>
        <a:ext cx="1657409" cy="1657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943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3872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.NET Core App Deployment Options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Framework-dependent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dirty="0"/>
              <a:t>Self-contained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IIS</a:t>
            </a:r>
            <a:r>
              <a:rPr lang="en-US" baseline="0" dirty="0"/>
              <a:t> reverse proxies HTTP to Kestrel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Kestrel doesn’t provide port 80/443 forwarding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Treat Kestrel just as your app server; not yet blessed as public-facing edge server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.NET Core not really a subset; has its own unique APIs</a:t>
            </a:r>
            <a:r>
              <a:rPr lang="en-US" baseline="0" dirty="0"/>
              <a:t> &amp; tooling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.NET Standard Library has become new Base Class Library (BCL)</a:t>
            </a:r>
            <a:endParaRPr lang="en-US" dirty="0"/>
          </a:p>
          <a:p>
            <a:endParaRPr lang="en-US" dirty="0"/>
          </a:p>
          <a:p>
            <a:r>
              <a:rPr lang="en-US" dirty="0"/>
              <a:t>Popular</a:t>
            </a:r>
            <a:r>
              <a:rPr lang="en-US" baseline="0" dirty="0"/>
              <a:t> </a:t>
            </a:r>
            <a:r>
              <a:rPr lang="en-US" dirty="0"/>
              <a:t>APIs</a:t>
            </a:r>
            <a:r>
              <a:rPr lang="en-US" baseline="0" dirty="0"/>
              <a:t> missing in .NET Core: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System.DirectoryServices</a:t>
            </a:r>
            <a:endParaRPr lang="en-US" baseline="0" dirty="0"/>
          </a:p>
          <a:p>
            <a:pPr marL="628650" lvl="1" indent="-171450">
              <a:buFontTx/>
              <a:buChar char="-"/>
            </a:pPr>
            <a:r>
              <a:rPr lang="en-US" baseline="0" dirty="0"/>
              <a:t>No LDAP / AD support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System.Drawing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57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/>
              <a:t>Open Source</a:t>
            </a:r>
          </a:p>
          <a:p>
            <a:pPr marL="0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Developed in the open:</a:t>
            </a:r>
            <a:endParaRPr lang="en-US" b="0" u="none" dirty="0"/>
          </a:p>
          <a:p>
            <a:pPr marL="457200" lvl="1" indent="0">
              <a:buFontTx/>
              <a:buNone/>
            </a:pPr>
            <a:r>
              <a:rPr lang="en-US" b="0" u="none" dirty="0"/>
              <a:t>-</a:t>
            </a:r>
            <a:r>
              <a:rPr lang="en-US" b="0" u="none" baseline="0" dirty="0"/>
              <a:t> Runtime, libraries, compiler, languages, tools</a:t>
            </a:r>
            <a:endParaRPr lang="en-US" b="0" u="none" dirty="0"/>
          </a:p>
          <a:p>
            <a:pPr marL="0" indent="0">
              <a:buFontTx/>
              <a:buNone/>
            </a:pPr>
            <a:r>
              <a:rPr lang="en-US" b="1" u="sng" dirty="0"/>
              <a:t>Containers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machine-wide installation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App isolated</a:t>
            </a:r>
            <a:r>
              <a:rPr lang="en-US" baseline="0" dirty="0"/>
              <a:t> from machine-level patches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7170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Round 13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Rank #10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1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9551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1673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u="sng" dirty="0" err="1"/>
              <a:t>StarterWeb</a:t>
            </a:r>
            <a:r>
              <a:rPr lang="en-US" b="1" u="sng" dirty="0"/>
              <a:t> MVC project</a:t>
            </a:r>
          </a:p>
          <a:p>
            <a:pPr marL="0" indent="0">
              <a:buFontTx/>
              <a:buNone/>
            </a:pPr>
            <a:r>
              <a:rPr lang="en-US" dirty="0"/>
              <a:t>254 lines </a:t>
            </a:r>
            <a:r>
              <a:rPr lang="en-US" dirty="0">
                <a:sym typeface="Wingdings" panose="05000000000000000000" pitchFamily="2" charset="2"/>
              </a:rPr>
              <a:t> MVC 5, .NET 4.6.2</a:t>
            </a:r>
          </a:p>
          <a:p>
            <a:pPr marL="0" indent="0">
              <a:buFontTx/>
              <a:buNone/>
            </a:pPr>
            <a:r>
              <a:rPr lang="en-US" dirty="0">
                <a:sym typeface="Wingdings" panose="05000000000000000000" pitchFamily="2" charset="2"/>
              </a:rPr>
              <a:t>19 lines  Core MVC, .NET Core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my1SA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lHxgy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75"/>
            <a:ext cx="12192000" cy="81255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Visual Studio 2017:</a:t>
            </a:r>
            <a:br>
              <a:rPr lang="en-US" sz="4900" b="1" dirty="0"/>
            </a:br>
            <a:r>
              <a:rPr lang="en-US" sz="4000" b="1" dirty="0"/>
              <a:t>The State of .NET Core &amp; Tooling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958" y="3602038"/>
            <a:ext cx="9144000" cy="520783"/>
          </a:xfrm>
          <a:solidFill>
            <a:srgbClr val="505050">
              <a:alpha val="75000"/>
            </a:srgbClr>
          </a:solidFill>
        </p:spPr>
        <p:txBody>
          <a:bodyPr anchor="ctr"/>
          <a:lstStyle/>
          <a:p>
            <a:pPr algn="l"/>
            <a:r>
              <a:rPr lang="en-US" b="1" dirty="0"/>
              <a:t>	 @</a:t>
            </a:r>
            <a:r>
              <a:rPr lang="en-US" b="1" dirty="0" err="1"/>
              <a:t>Scott_Addie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610" y="3094228"/>
            <a:ext cx="2289053" cy="92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34" y="3094228"/>
            <a:ext cx="923546" cy="9235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70460" y="6157609"/>
            <a:ext cx="13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#vs2017</a:t>
            </a:r>
          </a:p>
        </p:txBody>
      </p:sp>
    </p:spTree>
    <p:extLst>
      <p:ext uri="{BB962C8B-B14F-4D97-AF65-F5344CB8AC3E}">
        <p14:creationId xmlns:p14="http://schemas.microsoft.com/office/powerpoint/2010/main" val="150495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5 Features to Watch in Visual Studio 2017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http://bit.ly/2my1SA7</a:t>
            </a:r>
            <a:endParaRPr lang="en-US" b="1" dirty="0"/>
          </a:p>
        </p:txBody>
      </p:sp>
      <p:pic>
        <p:nvPicPr>
          <p:cNvPr id="1026" name="Picture 2" descr="http://developer.telerik.com/wp-content/uploads/2014/09/visual_studio_productivity_header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3641408"/>
            <a:ext cx="81343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4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solidFill>
            <a:schemeClr val="bg1">
              <a:tint val="95000"/>
              <a:satMod val="170000"/>
              <a:alpha val="7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/>
              <a:t>Scott_Addie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scottaddie.com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200" dirty="0"/>
              <a:t>github.com/</a:t>
            </a:r>
            <a:r>
              <a:rPr lang="en-US" sz="2200" dirty="0" err="1"/>
              <a:t>scottaddie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     /</a:t>
            </a:r>
            <a:r>
              <a:rPr lang="en-US" sz="2200" dirty="0" err="1"/>
              <a:t>DotNetCoreSampleApp</a:t>
            </a: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	     /slide-decks</a:t>
            </a:r>
          </a:p>
          <a:p>
            <a:pPr marL="0" indent="0">
              <a:buNone/>
            </a:pPr>
            <a:r>
              <a:rPr lang="en-US" sz="2200" dirty="0"/>
              <a:t>		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6" y="1913555"/>
            <a:ext cx="4208023" cy="42080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2225577"/>
            <a:ext cx="682893" cy="555188"/>
          </a:xfrm>
          <a:prstGeom prst="rect">
            <a:avLst/>
          </a:prstGeom>
        </p:spPr>
      </p:pic>
      <p:pic>
        <p:nvPicPr>
          <p:cNvPr id="2050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5227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fbla47oxrfqoj1qhic01ij0.wpengine.netdna-cdn.com/wp-content/uploads/2013/11/rss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724" y="3408431"/>
            <a:ext cx="697916" cy="69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Wealth of New Choices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25285" y="1866122"/>
            <a:ext cx="10341430" cy="681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ASP.NET Core 1.1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260242" y="2587754"/>
            <a:ext cx="600647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Core 1.1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25285" y="2587754"/>
            <a:ext cx="4217604" cy="358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.NET Framework 4.6.2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-7383618" y="-919778"/>
            <a:ext cx="97773" cy="65509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042637" y="3871428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      VS 2015+, VS Code*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42637" y="3139815"/>
            <a:ext cx="3997196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7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4450875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ounded Rectangle 34"/>
          <p:cNvSpPr/>
          <p:nvPr/>
        </p:nvSpPr>
        <p:spPr>
          <a:xfrm>
            <a:off x="5369442" y="3145596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Operating Systems</a:t>
            </a:r>
          </a:p>
        </p:txBody>
      </p:sp>
      <p:pic>
        <p:nvPicPr>
          <p:cNvPr id="24" name="Picture 2" descr="http://files.softicons.com/download/system-icons/windows-8-metro-icons-by-dakirby309/png/512x512/Folders%20&amp;%20OS/Linu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45" y="3248181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089" y="3238937"/>
            <a:ext cx="385752" cy="454164"/>
          </a:xfrm>
          <a:prstGeom prst="rect">
            <a:avLst/>
          </a:prstGeom>
        </p:spPr>
      </p:pic>
      <p:pic>
        <p:nvPicPr>
          <p:cNvPr id="26" name="Picture 6" descr="C:\temp\WinAzure_rgb_Wht_S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155472" y="323196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5369442" y="3871428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Editors 			  VS 2015+, VS Code	     VS Code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1038350" y="4606028"/>
            <a:ext cx="4005598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		IIS, Kestrel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5369442" y="4615732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Web Server		  IIS, Kestrel,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HttpSys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	 Nginx, Kestrel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215474" y="2712355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net462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920071" y="2717914"/>
            <a:ext cx="1691249" cy="35999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netcoreapp1.1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9431594" y="3139815"/>
            <a:ext cx="26518" cy="2168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ounded Rectangle 20"/>
          <p:cNvSpPr/>
          <p:nvPr/>
        </p:nvSpPr>
        <p:spPr>
          <a:xfrm>
            <a:off x="5369441" y="5344114"/>
            <a:ext cx="5779919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                FDD or SCD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7270955" y="3139815"/>
            <a:ext cx="14748" cy="2895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Debugging not currently supported</a:t>
            </a:r>
          </a:p>
        </p:txBody>
      </p:sp>
      <p:sp>
        <p:nvSpPr>
          <p:cNvPr id="31" name="Rounded Rectangle 20"/>
          <p:cNvSpPr/>
          <p:nvPr/>
        </p:nvSpPr>
        <p:spPr>
          <a:xfrm>
            <a:off x="1033401" y="5333016"/>
            <a:ext cx="400643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Distribution		    		         OS</a:t>
            </a:r>
          </a:p>
        </p:txBody>
      </p:sp>
    </p:spTree>
    <p:extLst>
      <p:ext uri="{BB962C8B-B14F-4D97-AF65-F5344CB8AC3E}">
        <p14:creationId xmlns:p14="http://schemas.microsoft.com/office/powerpoint/2010/main" val="4497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Proposition of 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X-plat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is a dependency (cafeteria plan)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Broader container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Cloud-optimized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App Models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436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25285" y="6176963"/>
            <a:ext cx="421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* </a:t>
            </a:r>
            <a:r>
              <a:rPr lang="en-US" dirty="0">
                <a:solidFill>
                  <a:prstClr val="white"/>
                </a:solidFill>
                <a:latin typeface="Segoe UI Light"/>
              </a:rPr>
              <a:t>Early design phase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754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TechEmpower</a:t>
            </a:r>
            <a:r>
              <a:rPr lang="en-US" dirty="0"/>
              <a:t> Benchmarks</a:t>
            </a:r>
            <a:br>
              <a:rPr lang="en-US" dirty="0"/>
            </a:br>
            <a:r>
              <a:rPr lang="en-US" sz="1800" dirty="0"/>
              <a:t>Plain Text Requests Per Second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07416656"/>
              </p:ext>
            </p:extLst>
          </p:nvPr>
        </p:nvGraphicFramePr>
        <p:xfrm>
          <a:off x="838200" y="129196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72913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 Tooling Considerations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4086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ight Brace 6"/>
          <p:cNvSpPr/>
          <p:nvPr/>
        </p:nvSpPr>
        <p:spPr>
          <a:xfrm rot="16200000">
            <a:off x="3584575" y="-358775"/>
            <a:ext cx="927100" cy="615315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ight Brace 10"/>
          <p:cNvSpPr/>
          <p:nvPr/>
        </p:nvSpPr>
        <p:spPr>
          <a:xfrm rot="16200000">
            <a:off x="9712296" y="1660787"/>
            <a:ext cx="927100" cy="211402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6705600" y="5719763"/>
          <a:ext cx="29146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650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latin typeface="Consolas" panose="020B0609020204030204" pitchFamily="49" charset="0"/>
                        </a:rPr>
                        <a:t>&gt; dotnet migrate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sp>
        <p:nvSpPr>
          <p:cNvPr id="16" name="Right Brace 15"/>
          <p:cNvSpPr/>
          <p:nvPr/>
        </p:nvSpPr>
        <p:spPr>
          <a:xfrm rot="16200000">
            <a:off x="7816215" y="3888105"/>
            <a:ext cx="679450" cy="28067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936147" y="1643524"/>
          <a:ext cx="222220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04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2015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(Preview 2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7433"/>
              </p:ext>
            </p:extLst>
          </p:nvPr>
        </p:nvGraphicFramePr>
        <p:xfrm>
          <a:off x="8657438" y="1639874"/>
          <a:ext cx="2978091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091">
                  <a:extLst>
                    <a:ext uri="{9D8B030D-6E8A-4147-A177-3AD203B41FA5}">
                      <a16:colId xmlns:a16="http://schemas.microsoft.com/office/drawing/2014/main" val="2062798969"/>
                    </a:ext>
                  </a:extLst>
                </a:gridCol>
              </a:tblGrid>
              <a:tr h="3941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VS Code, VS 2017</a:t>
                      </a:r>
                    </a:p>
                    <a:p>
                      <a:pPr algn="ctr"/>
                      <a:r>
                        <a:rPr lang="en-US" sz="2000" b="1" dirty="0">
                          <a:latin typeface="+mj-lt"/>
                        </a:rPr>
                        <a:t>(RTM Tooling)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4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File Simplification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1809473"/>
            <a:ext cx="11065850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Sdk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Microsoft.NET.Sdk.Web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netcoreapp1.1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TargetFramework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);portable-net45+win8+wp8+wpa81;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PackageTargetFallback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Microsoft.ApplicationInsights.AspNetCore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Microsoft.AspNetCore.Mvc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Microsoft.AspNetCore.StaticFiles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Microsoft.Extensions.Logging.Debug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PackageReference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Microsoft.VisualStudio.Web.BrowserLink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1.1.0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DotNetCliToolReference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Microsoft.VisualStudio.Web.CodeGeneration.Tools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1.0.0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/&gt;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&lt;/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ASP.NET Core 1.1</a:t>
            </a:r>
          </a:p>
          <a:p>
            <a:r>
              <a:rPr lang="en-US" dirty="0"/>
              <a:t>.NET Core 1.1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Supplementary Resource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Telerik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i="1" dirty="0"/>
              <a:t>Migration to ASP.NET Core: Considerations and Strategies</a:t>
            </a:r>
          </a:p>
          <a:p>
            <a:pPr marL="0" indent="0">
              <a:buNone/>
            </a:pPr>
            <a:r>
              <a:rPr lang="en-US" b="1" dirty="0">
                <a:hlinkClick r:id="rId3"/>
              </a:rPr>
              <a:t>http://bit.ly/2lHxgyb</a:t>
            </a:r>
            <a:endParaRPr lang="en-US" b="1" dirty="0"/>
          </a:p>
        </p:txBody>
      </p:sp>
      <p:pic>
        <p:nvPicPr>
          <p:cNvPr id="1028" name="Picture 4" descr="http://developer.telerik.com/wp-content/uploads/2016/11/dotnet_migration_head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313251"/>
            <a:ext cx="11144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2984</TotalTime>
  <Words>336</Words>
  <Application>Microsoft Office PowerPoint</Application>
  <PresentationFormat>Widescreen</PresentationFormat>
  <Paragraphs>149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Visual Studio 2017: The State of .NET Core &amp; Tooling</vt:lpstr>
      <vt:lpstr>A Wealth of New Choices</vt:lpstr>
      <vt:lpstr>The Value Proposition of .NET Core</vt:lpstr>
      <vt:lpstr>Supported App Models</vt:lpstr>
      <vt:lpstr>TechEmpower Benchmarks Plain Text Requests Per Second</vt:lpstr>
      <vt:lpstr>.NET Core Tooling Considerations</vt:lpstr>
      <vt:lpstr>Project File Simplification</vt:lpstr>
      <vt:lpstr>Tooling Demo</vt:lpstr>
      <vt:lpstr>A Supplementary Resource</vt:lpstr>
      <vt:lpstr>A Supplementary Resource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ASP.NET Core Migration Path</dc:title>
  <dc:creator>Scott Addie</dc:creator>
  <cp:keywords>.NET, ASP.NET, MVC, ASP.NET Core, Visual Studio</cp:keywords>
  <cp:lastModifiedBy>Addie, Scott T.</cp:lastModifiedBy>
  <cp:revision>577</cp:revision>
  <dcterms:created xsi:type="dcterms:W3CDTF">2016-07-13T16:00:36Z</dcterms:created>
  <dcterms:modified xsi:type="dcterms:W3CDTF">2017-03-17T01:22:15Z</dcterms:modified>
</cp:coreProperties>
</file>