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2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3"/>
  </p:notesMasterIdLst>
  <p:sldIdLst>
    <p:sldId id="323" r:id="rId3"/>
    <p:sldId id="322" r:id="rId4"/>
    <p:sldId id="304" r:id="rId5"/>
    <p:sldId id="337" r:id="rId6"/>
    <p:sldId id="324" r:id="rId7"/>
    <p:sldId id="332" r:id="rId8"/>
    <p:sldId id="333" r:id="rId9"/>
    <p:sldId id="340" r:id="rId10"/>
    <p:sldId id="338" r:id="rId11"/>
    <p:sldId id="334" r:id="rId12"/>
    <p:sldId id="325" r:id="rId13"/>
    <p:sldId id="329" r:id="rId14"/>
    <p:sldId id="327" r:id="rId15"/>
    <p:sldId id="328" r:id="rId16"/>
    <p:sldId id="330" r:id="rId17"/>
    <p:sldId id="319" r:id="rId18"/>
    <p:sldId id="336" r:id="rId19"/>
    <p:sldId id="335" r:id="rId20"/>
    <p:sldId id="341" r:id="rId21"/>
    <p:sldId id="320" r:id="rId22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23"/>
            <p14:sldId id="322"/>
            <p14:sldId id="304"/>
            <p14:sldId id="337"/>
            <p14:sldId id="324"/>
            <p14:sldId id="332"/>
            <p14:sldId id="333"/>
            <p14:sldId id="340"/>
            <p14:sldId id="338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4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AECD"/>
    <a:srgbClr val="383A3E"/>
    <a:srgbClr val="647B8C"/>
    <a:srgbClr val="A0C0E5"/>
    <a:srgbClr val="7FA6C8"/>
    <a:srgbClr val="86AACB"/>
    <a:srgbClr val="676767"/>
    <a:srgbClr val="505050"/>
    <a:srgbClr val="44546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75495" autoAdjust="0"/>
  </p:normalViewPr>
  <p:slideViewPr>
    <p:cSldViewPr snapToGrid="0">
      <p:cViewPr varScale="1">
        <p:scale>
          <a:sx n="78" d="100"/>
          <a:sy n="78" d="100"/>
        </p:scale>
        <p:origin x="735" y="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13462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w/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VCs</a:t>
            </a:r>
            <a:r>
              <a:rPr lang="en-US" baseline="0" dirty="0"/>
              <a:t> enforce Separation of Concerns; PVs don’t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C# code in class vs. C# </a:t>
            </a:r>
            <a:r>
              <a:rPr lang="en-US" baseline="0"/>
              <a:t>code in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uIU7M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958" y="1122363"/>
            <a:ext cx="9144000" cy="2387600"/>
          </a:xfrm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958" y="3602038"/>
            <a:ext cx="9144000" cy="520783"/>
          </a:xfrm>
          <a:solidFill>
            <a:srgbClr val="505050">
              <a:alpha val="75000"/>
            </a:srgbClr>
          </a:solidFill>
        </p:spPr>
        <p:txBody>
          <a:bodyPr anchor="ctr"/>
          <a:lstStyle/>
          <a:p>
            <a:pPr algn="l"/>
            <a:r>
              <a:rPr lang="en-US" b="1" dirty="0"/>
              <a:t>	 Senior Content Developer @ Microsoft  |  @</a:t>
            </a:r>
            <a:r>
              <a:rPr lang="en-US" b="1" dirty="0" err="1"/>
              <a:t>Scott_Addie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34" y="3094228"/>
            <a:ext cx="923546" cy="923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006" y="3114990"/>
            <a:ext cx="1185705" cy="118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90002"/>
              </p:ext>
            </p:extLst>
          </p:nvPr>
        </p:nvGraphicFramePr>
        <p:xfrm>
          <a:off x="902827" y="3288711"/>
          <a:ext cx="10964918" cy="319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918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1963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IViewComponentResult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city,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        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OpenWeatherMapResponse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_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svc.GetCurrentWeatherAsync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(city,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VM.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weather =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currentWeather.MapToWeather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View(weather);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6566" y="2842143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CurrentWeather.cs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60" y="2454166"/>
            <a:ext cx="8455885" cy="4310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b="1" i="1" dirty="0" err="1"/>
              <a:t>Default.cshtml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3313250"/>
            <a:ext cx="11144250" cy="2828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Supplementary Resource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Telerik Developer Network </a:t>
            </a:r>
            <a:r>
              <a:rPr lang="en-US" dirty="0"/>
              <a:t>article</a:t>
            </a:r>
          </a:p>
          <a:p>
            <a:pPr marL="0" indent="0">
              <a:buNone/>
            </a:pPr>
            <a:r>
              <a:rPr lang="en-US" i="1" dirty="0"/>
              <a:t>Building Reusable UI Components in ASP.NET Core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http://bit.ly/2uIU7Mc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scottaddie.com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/</a:t>
            </a:r>
            <a:r>
              <a:rPr lang="en-US" dirty="0" err="1"/>
              <a:t>TagHelpersDemo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     /</a:t>
            </a:r>
            <a:r>
              <a:rPr lang="en-US" dirty="0" err="1"/>
              <a:t>ViewComponentsDemo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/slide-decks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pfbla47oxrfqoj1qhic01ij0.wpengine.netdna-cdn.com/wp-content/uploads/2013/11/rs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24" y="3179831"/>
            <a:ext cx="697916" cy="69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Commonly used with </a:t>
            </a:r>
            <a:r>
              <a:rPr lang="en-US" b="1" i="1" dirty="0" err="1"/>
              <a:t>ChildAction</a:t>
            </a:r>
            <a:endParaRPr lang="en-US" b="1" i="1" dirty="0"/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342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88232"/>
              </p:ext>
            </p:extLst>
          </p:nvPr>
        </p:nvGraphicFramePr>
        <p:xfrm>
          <a:off x="937490" y="2272193"/>
          <a:ext cx="10416310" cy="383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314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="caption"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asp-for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23060" y="2651760"/>
            <a:ext cx="93382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H="1" flipV="1">
            <a:off x="4792980" y="2651760"/>
            <a:ext cx="105574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875927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2381628" y="2651760"/>
            <a:ext cx="1967056" cy="2224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b="1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1175673"/>
            <a:ext cx="1098923" cy="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vs. Tag Helpers</a:t>
            </a:r>
            <a:br>
              <a:rPr lang="en-US" dirty="0"/>
            </a:br>
            <a:r>
              <a:rPr lang="en-US" sz="2000"/>
              <a:t>Side-by-side Comparison</a:t>
            </a:r>
            <a:endParaRPr lang="en-US" sz="20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803"/>
            <a:ext cx="5181600" cy="40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4" y="1825625"/>
            <a:ext cx="50475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3834</TotalTime>
  <Words>651</Words>
  <Application>Microsoft Office PowerPoint</Application>
  <PresentationFormat>Widescreen</PresentationFormat>
  <Paragraphs>161</Paragraphs>
  <Slides>20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31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Building Reusable UI Components in ASP.NET Core MVC</vt:lpstr>
      <vt:lpstr>Agenda</vt:lpstr>
      <vt:lpstr>HTML Helpers</vt:lpstr>
      <vt:lpstr>Partial Views</vt:lpstr>
      <vt:lpstr>Tag Helpers</vt:lpstr>
      <vt:lpstr>Tag Helpers: Overview</vt:lpstr>
      <vt:lpstr>Tag Helpers: Anatomy</vt:lpstr>
      <vt:lpstr>3rd Party Tag Helpers Telerik UI for ASP.NET Core</vt:lpstr>
      <vt:lpstr>HTML Helpers vs. Tag Helpers Side-by-side Comparison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A Supplementary Resource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814</cp:revision>
  <dcterms:created xsi:type="dcterms:W3CDTF">2016-07-13T16:00:36Z</dcterms:created>
  <dcterms:modified xsi:type="dcterms:W3CDTF">2017-07-10T14:54:05Z</dcterms:modified>
</cp:coreProperties>
</file>