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3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41" r:id="rId10"/>
    <p:sldId id="343" r:id="rId11"/>
    <p:sldId id="320" r:id="rId1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Publish size reduction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765330"/>
              </p:ext>
            </p:extLst>
          </p:nvPr>
        </p:nvGraphicFramePr>
        <p:xfrm>
          <a:off x="838198" y="1825623"/>
          <a:ext cx="10515602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78" y="320551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3373892"/>
            <a:ext cx="4385946" cy="32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4154</TotalTime>
  <Words>273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933</cp:revision>
  <dcterms:created xsi:type="dcterms:W3CDTF">2016-07-13T16:00:36Z</dcterms:created>
  <dcterms:modified xsi:type="dcterms:W3CDTF">2017-10-03T19:53:00Z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