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5"/>
  </p:notesMasterIdLst>
  <p:sldIdLst>
    <p:sldId id="347" r:id="rId3"/>
    <p:sldId id="366" r:id="rId4"/>
    <p:sldId id="342" r:id="rId5"/>
    <p:sldId id="322" r:id="rId6"/>
    <p:sldId id="304" r:id="rId7"/>
    <p:sldId id="337" r:id="rId8"/>
    <p:sldId id="324" r:id="rId9"/>
    <p:sldId id="332" r:id="rId10"/>
    <p:sldId id="333" r:id="rId11"/>
    <p:sldId id="340" r:id="rId12"/>
    <p:sldId id="338" r:id="rId13"/>
    <p:sldId id="334" r:id="rId14"/>
    <p:sldId id="325" r:id="rId15"/>
    <p:sldId id="329" r:id="rId16"/>
    <p:sldId id="327" r:id="rId17"/>
    <p:sldId id="328" r:id="rId18"/>
    <p:sldId id="330" r:id="rId19"/>
    <p:sldId id="319" r:id="rId20"/>
    <p:sldId id="336" r:id="rId21"/>
    <p:sldId id="335" r:id="rId22"/>
    <p:sldId id="341" r:id="rId23"/>
    <p:sldId id="320" r:id="rId24"/>
  </p:sldIdLst>
  <p:sldSz cx="12192000" cy="6858000"/>
  <p:notesSz cx="6858000" cy="9144000"/>
  <p:custShowLst>
    <p:custShow name="Main Slides" id="0">
      <p:sldLst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</p:sldLst>
    </p:custShow>
    <p:custShow name="Sponsor Slides" id="1">
      <p:sldLst>
        <p:sld r:id="rId3"/>
        <p:sld r:id="rId4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nsor Slides" id="{5DCCE956-605F-4C3D-80CE-709DE09F30DF}">
          <p14:sldIdLst>
            <p14:sldId id="347"/>
            <p14:sldId id="366"/>
          </p14:sldIdLst>
        </p14:section>
        <p14:section name="Main Slides" id="{BD4AE434-FB75-488A-BE53-0A8BF7EA68DF}">
          <p14:sldIdLst>
            <p14:sldId id="342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4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251"/>
    <a:srgbClr val="A0C4E5"/>
    <a:srgbClr val="9CBDDE"/>
    <a:srgbClr val="8AAECD"/>
    <a:srgbClr val="676767"/>
    <a:srgbClr val="383A3E"/>
    <a:srgbClr val="647B8C"/>
    <a:srgbClr val="A0C0E5"/>
    <a:srgbClr val="7FA6C8"/>
    <a:srgbClr val="86A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67059" autoAdjust="0"/>
  </p:normalViewPr>
  <p:slideViewPr>
    <p:cSldViewPr snapToGrid="0">
      <p:cViewPr varScale="1">
        <p:scale>
          <a:sx n="73" d="100"/>
          <a:sy n="73" d="100"/>
        </p:scale>
        <p:origin x="196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592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Also possible to: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decorate class w/ [</a:t>
            </a:r>
            <a:r>
              <a:rPr lang="en-US" dirty="0" err="1"/>
              <a:t>ViewComponent</a:t>
            </a:r>
            <a:r>
              <a:rPr lang="en-US" dirty="0"/>
              <a:t>] instead of inheritance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Suffix class w/ “</a:t>
            </a:r>
            <a:r>
              <a:rPr lang="en-US" dirty="0" err="1"/>
              <a:t>ViewComponent</a:t>
            </a:r>
            <a:r>
              <a:rPr lang="en-US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Runtime searches in 2 paths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Views/Shared… is recommended path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/>
              <a:t>Pages directory for Razor Pages apps (Pages/Shared in 2.1+ only)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180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VCs</a:t>
            </a:r>
            <a:r>
              <a:rPr lang="en-US" baseline="0" dirty="0"/>
              <a:t> enforce Separation of Concerns; PVs don’t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C# code in class vs. C# </a:t>
            </a:r>
            <a:r>
              <a:rPr lang="en-US" baseline="0"/>
              <a:t>code in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Target Element = canned </a:t>
            </a:r>
            <a:r>
              <a:rPr lang="en-US"/>
              <a:t>or custom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hyperlink" Target="http://bit.ly/2wMgO3p" TargetMode="External"/><Relationship Id="rId4" Type="http://schemas.openxmlformats.org/officeDocument/2006/relationships/hyperlink" Target="http://bit.ly/2uIU7Mc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</a:t>
            </a:r>
            <a:r>
              <a:rPr lang="en-US" sz="4000" b="1"/>
              <a:t>NET Core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Scott Addie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Senior Content Developer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@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Scott_Addie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7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34A844C9-5B87-46E1-A743-8F0A18111321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8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44" y="1825625"/>
            <a:ext cx="5424456" cy="1376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Telerik</a:t>
            </a:r>
            <a:r>
              <a:rPr lang="en-US" b="1" dirty="0"/>
              <a:t>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sz="2400" i="1" dirty="0"/>
              <a:t>Building Reusable UI Components</a:t>
            </a:r>
          </a:p>
          <a:p>
            <a:pPr marL="0" indent="0">
              <a:buNone/>
            </a:pPr>
            <a:r>
              <a:rPr lang="en-US" sz="2400" i="1" dirty="0"/>
              <a:t>  in ASP.NET Core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bit.ly/2uIU7Mc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Eat, Sleep, Code</a:t>
            </a:r>
            <a:r>
              <a:rPr lang="en-US" dirty="0"/>
              <a:t> podcast</a:t>
            </a:r>
          </a:p>
          <a:p>
            <a:pPr marL="0" indent="0">
              <a:buNone/>
            </a:pPr>
            <a:r>
              <a:rPr lang="en-US" sz="2400" i="1" dirty="0"/>
              <a:t>Implementing ASP.NET Core UIs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bit.ly/2wMgO3p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076" y="3951475"/>
            <a:ext cx="4441723" cy="22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7DEF7-8355-48DA-8CC9-023735514038}"/>
              </a:ext>
            </a:extLst>
          </p:cNvPr>
          <p:cNvSpPr txBox="1"/>
          <p:nvPr/>
        </p:nvSpPr>
        <p:spPr>
          <a:xfrm>
            <a:off x="7529945" y="5507182"/>
            <a:ext cx="4003964" cy="900545"/>
          </a:xfrm>
          <a:prstGeom prst="rect">
            <a:avLst/>
          </a:prstGeom>
          <a:solidFill>
            <a:srgbClr val="50525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</a:t>
            </a:r>
            <a:r>
              <a:rPr lang="en-US" sz="4000" b="1"/>
              <a:t>NET Core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DE2292C5-9764-4416-991B-EDD49197C685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4.x, Core</a:t>
            </a:r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Commonly used with </a:t>
            </a:r>
            <a:r>
              <a:rPr lang="en-US" b="1" i="1" dirty="0" err="1"/>
              <a:t>ChildAction</a:t>
            </a:r>
            <a:endParaRPr lang="en-US" b="1" i="1" dirty="0"/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9126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644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6" name="Star: 12 Points 5">
            <a:extLst>
              <a:ext uri="{FF2B5EF4-FFF2-40B4-BE49-F238E27FC236}">
                <a16:creationId xmlns:a16="http://schemas.microsoft.com/office/drawing/2014/main" id="{97450780-50A5-4398-AF1F-02BB82FF4B25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4.x, Core</a:t>
            </a:r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B4607067-2C80-45AB-BAE2-1172211A0728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85555"/>
              </p:ext>
            </p:extLst>
          </p:nvPr>
        </p:nvGraphicFramePr>
        <p:xfrm>
          <a:off x="937490" y="2272193"/>
          <a:ext cx="10416310" cy="260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2604607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="~/images/banner1.svg"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asp-append-version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="true"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1406236" y="2651760"/>
            <a:ext cx="1150652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V="1">
            <a:off x="5848728" y="2651760"/>
            <a:ext cx="0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26633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  <a:stCxn id="15" idx="0"/>
          </p:cNvCxnSpPr>
          <p:nvPr/>
        </p:nvCxnSpPr>
        <p:spPr>
          <a:xfrm flipH="1" flipV="1">
            <a:off x="2102885" y="2651760"/>
            <a:ext cx="2237083" cy="161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6B03AC6-093F-48B6-8232-D38FB9E41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944439"/>
              </p:ext>
            </p:extLst>
          </p:nvPr>
        </p:nvGraphicFramePr>
        <p:xfrm>
          <a:off x="2556888" y="5011737"/>
          <a:ext cx="873298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298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52962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="/images/banner1.svg</a:t>
                      </a:r>
                      <a:endParaRPr lang="en-US" sz="20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?v=GaE_EmkeBf-yBbrJ26lpkGd4jkOSh1eVKJaNOw9I4uk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01567"/>
                  </a:ext>
                </a:extLst>
              </a:tr>
            </a:tbl>
          </a:graphicData>
        </a:graphic>
      </p:graphicFrame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778D535-092F-4A91-9BDC-A5D046EA8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3808" y="2736273"/>
            <a:ext cx="1881599" cy="331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4077</TotalTime>
  <Words>803</Words>
  <Application>Microsoft Office PowerPoint</Application>
  <PresentationFormat>Widescreen</PresentationFormat>
  <Paragraphs>180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2</vt:i4>
      </vt:variant>
    </vt:vector>
  </HeadingPairs>
  <TitlesOfParts>
    <vt:vector size="34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</vt:lpstr>
      <vt:lpstr>Build with Microsoft Tech</vt:lpstr>
      <vt:lpstr>Building Reusable UI Components in ASP.NET Core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Supplementary Resources</vt:lpstr>
      <vt:lpstr>PowerPoint Presentation</vt:lpstr>
      <vt:lpstr>Main Slides</vt:lpstr>
      <vt:lpstr>Sponsor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</dc:title>
  <dc:creator>Scott Addie</dc:creator>
  <cp:keywords>.NET, ASP.NET, MVC, ASP.NET Core, Visual Studio</cp:keywords>
  <cp:lastModifiedBy>Scott Addie</cp:lastModifiedBy>
  <cp:revision>882</cp:revision>
  <dcterms:created xsi:type="dcterms:W3CDTF">2016-07-13T16:00:36Z</dcterms:created>
  <dcterms:modified xsi:type="dcterms:W3CDTF">2018-07-03T02:45:59Z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