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5"/>
  </p:notesMasterIdLst>
  <p:sldIdLst>
    <p:sldId id="342" r:id="rId3"/>
    <p:sldId id="322" r:id="rId4"/>
    <p:sldId id="353" r:id="rId5"/>
    <p:sldId id="352" r:id="rId6"/>
    <p:sldId id="348" r:id="rId7"/>
    <p:sldId id="349" r:id="rId8"/>
    <p:sldId id="354" r:id="rId9"/>
    <p:sldId id="350" r:id="rId10"/>
    <p:sldId id="355" r:id="rId11"/>
    <p:sldId id="351" r:id="rId12"/>
    <p:sldId id="346" r:id="rId13"/>
    <p:sldId id="356" r:id="rId14"/>
  </p:sldIdLst>
  <p:sldSz cx="12192000" cy="6858000"/>
  <p:notesSz cx="6858000" cy="9144000"/>
  <p:custShowLst>
    <p:custShow name="Main Slides" id="0">
      <p:sldLst>
        <p:sld r:id="rId3"/>
        <p:sld r:id="rId4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2"/>
            <p14:sldId id="348"/>
            <p14:sldId id="349"/>
            <p14:sldId id="354"/>
            <p14:sldId id="350"/>
            <p14:sldId id="355"/>
            <p14:sldId id="351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FFFFFF"/>
    <a:srgbClr val="505251"/>
    <a:srgbClr val="A0C4E5"/>
    <a:srgbClr val="9CBDDE"/>
    <a:srgbClr val="8AAECD"/>
    <a:srgbClr val="676767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5/8/layout/bProcess2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  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EB80A06-66E5-4FDC-B683-D02365EE6722}" type="pres">
      <dgm:prSet presAssocID="{C1268568-3361-421A-9004-9137023FFAF5}" presName="diagram" presStyleCnt="0">
        <dgm:presLayoutVars>
          <dgm:dir/>
          <dgm:resizeHandles/>
        </dgm:presLayoutVars>
      </dgm:prSet>
      <dgm:spPr/>
    </dgm:pt>
    <dgm:pt modelId="{772B303C-BC81-45F7-9B81-A699554AEF9A}" type="pres">
      <dgm:prSet presAssocID="{C33972C9-0BC4-4651-9744-D559DB0D84D5}" presName="firstNode" presStyleLbl="node1" presStyleIdx="0" presStyleCnt="2">
        <dgm:presLayoutVars>
          <dgm:bulletEnabled val="1"/>
        </dgm:presLayoutVars>
      </dgm:prSet>
      <dgm:spPr/>
    </dgm:pt>
    <dgm:pt modelId="{A9D9D55F-7B50-4CB5-B6E6-58D9E0D86061}" type="pres">
      <dgm:prSet presAssocID="{49CEDCAC-C280-4829-91D5-B155C6DF4A18}" presName="sibTrans" presStyleLbl="sibTrans2D1" presStyleIdx="0" presStyleCnt="1"/>
      <dgm:spPr/>
    </dgm:pt>
    <dgm:pt modelId="{D6942D20-6D40-42F7-97AE-AA774F05D3D0}" type="pres">
      <dgm:prSet presAssocID="{B8A3C82F-16D2-4115-B873-07F000538262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6C7E5F26-D68A-43C0-B6B2-CFEB40F3F08C}" type="presOf" srcId="{C1268568-3361-421A-9004-9137023FFAF5}" destId="{4EB80A06-66E5-4FDC-B683-D02365EE6722}" srcOrd="0" destOrd="0" presId="urn:microsoft.com/office/officeart/2005/8/layout/bProcess2"/>
    <dgm:cxn modelId="{AE99FE98-3205-4584-A1ED-44B92C2A7635}" type="presOf" srcId="{49CEDCAC-C280-4829-91D5-B155C6DF4A18}" destId="{A9D9D55F-7B50-4CB5-B6E6-58D9E0D86061}" srcOrd="0" destOrd="0" presId="urn:microsoft.com/office/officeart/2005/8/layout/bProcess2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515AA5EA-57AF-43BE-86A3-C24791B69624}" type="presOf" srcId="{C33972C9-0BC4-4651-9744-D559DB0D84D5}" destId="{772B303C-BC81-45F7-9B81-A699554AEF9A}" srcOrd="0" destOrd="0" presId="urn:microsoft.com/office/officeart/2005/8/layout/bProcess2"/>
    <dgm:cxn modelId="{DB74B2F3-B32F-4885-BE8F-4A042D00F0C0}" type="presOf" srcId="{B8A3C82F-16D2-4115-B873-07F000538262}" destId="{D6942D20-6D40-42F7-97AE-AA774F05D3D0}" srcOrd="0" destOrd="0" presId="urn:microsoft.com/office/officeart/2005/8/layout/bProcess2"/>
    <dgm:cxn modelId="{79AA1B48-0286-4CD8-B1B7-95475AAE9AB0}" type="presParOf" srcId="{4EB80A06-66E5-4FDC-B683-D02365EE6722}" destId="{772B303C-BC81-45F7-9B81-A699554AEF9A}" srcOrd="0" destOrd="0" presId="urn:microsoft.com/office/officeart/2005/8/layout/bProcess2"/>
    <dgm:cxn modelId="{59EACDC5-A4B0-409D-ABAB-ED8D81C595DA}" type="presParOf" srcId="{4EB80A06-66E5-4FDC-B683-D02365EE6722}" destId="{A9D9D55F-7B50-4CB5-B6E6-58D9E0D86061}" srcOrd="1" destOrd="0" presId="urn:microsoft.com/office/officeart/2005/8/layout/bProcess2"/>
    <dgm:cxn modelId="{2A29F9D1-A05A-4AE2-8C18-14468263C972}" type="presParOf" srcId="{4EB80A06-66E5-4FDC-B683-D02365EE6722}" destId="{D6942D20-6D40-42F7-97AE-AA774F05D3D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303C-BC81-45F7-9B81-A699554AEF9A}">
      <dsp:nvSpPr>
        <dsp:cNvPr id="0" name=""/>
        <dsp:cNvSpPr/>
      </dsp:nvSpPr>
      <dsp:spPr>
        <a:xfrm>
          <a:off x="765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dotnet command [&lt;arguments&gt;] [&lt;options&gt;]</a:t>
          </a:r>
        </a:p>
      </dsp:txBody>
      <dsp:txXfrm>
        <a:off x="367907" y="1899703"/>
        <a:ext cx="1772718" cy="1772718"/>
      </dsp:txXfrm>
    </dsp:sp>
    <dsp:sp modelId="{A9D9D55F-7B50-4CB5-B6E6-58D9E0D86061}">
      <dsp:nvSpPr>
        <dsp:cNvPr id="0" name=""/>
        <dsp:cNvSpPr/>
      </dsp:nvSpPr>
      <dsp:spPr>
        <a:xfrm rot="5400000">
          <a:off x="2714595" y="2453884"/>
          <a:ext cx="877451" cy="66435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42D20-6D40-42F7-97AE-AA774F05D3D0}">
      <dsp:nvSpPr>
        <dsp:cNvPr id="0" name=""/>
        <dsp:cNvSpPr/>
      </dsp:nvSpPr>
      <dsp:spPr>
        <a:xfrm>
          <a:off x="3761269" y="1532561"/>
          <a:ext cx="2507002" cy="2507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dotnet    publish </a:t>
          </a:r>
          <a:r>
            <a:rPr lang="en-US" sz="2100" kern="1200" dirty="0" err="1"/>
            <a:t>my_app.csproj</a:t>
          </a:r>
          <a:r>
            <a:rPr lang="en-US" sz="2100" kern="1200" dirty="0"/>
            <a:t> -c Release</a:t>
          </a:r>
        </a:p>
      </dsp:txBody>
      <dsp:txXfrm>
        <a:off x="4128411" y="1899703"/>
        <a:ext cx="1772718" cy="177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What is the CLI?</a:t>
            </a:r>
          </a:p>
          <a:p>
            <a:r>
              <a:rPr lang="en-US" sz="2400"/>
              <a:t>Frequently used commands</a:t>
            </a:r>
          </a:p>
          <a:p>
            <a:r>
              <a:rPr lang="en-US" sz="2400"/>
              <a:t>VS Code integration</a:t>
            </a:r>
          </a:p>
          <a:p>
            <a:r>
              <a:rPr lang="en-US" sz="2400"/>
              <a:t>VSTS integration</a:t>
            </a:r>
          </a:p>
          <a:p>
            <a:r>
              <a:rPr lang="en-US" sz="240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Similar to Yeoman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4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4228</TotalTime>
  <Words>183</Words>
  <Application>Microsoft Office PowerPoint</Application>
  <PresentationFormat>Widescreen</PresentationFormat>
  <Paragraphs>64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953</cp:revision>
  <dcterms:created xsi:type="dcterms:W3CDTF">2016-07-13T16:00:36Z</dcterms:created>
  <dcterms:modified xsi:type="dcterms:W3CDTF">2018-03-07T02:53:00Z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