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43" r:id="rId14"/>
    <p:sldId id="320" r:id="rId15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765330"/>
              </p:ext>
            </p:extLst>
          </p:nvPr>
        </p:nvGraphicFramePr>
        <p:xfrm>
          <a:off x="838198" y="1825623"/>
          <a:ext cx="10515602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78" y="320551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3373892"/>
            <a:ext cx="4385946" cy="32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configuration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9527"/>
              </p:ext>
            </p:extLst>
          </p:nvPr>
        </p:nvGraphicFramePr>
        <p:xfrm>
          <a:off x="838200" y="227731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850988" y="1830749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B421D-2ADC-4662-BA45-BB7A0AD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5"/>
              </p:ext>
            </p:extLst>
          </p:nvPr>
        </p:nvGraphicFramePr>
        <p:xfrm>
          <a:off x="937490" y="2211476"/>
          <a:ext cx="1041631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Configuration = configuration;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D7F8622-FB00-4218-B020-F494BCE6EA7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4189</TotalTime>
  <Words>403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configuration recap</vt:lpstr>
      <vt:lpstr>Configuration simplification</vt:lpstr>
      <vt:lpstr>DEMO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953</cp:revision>
  <dcterms:created xsi:type="dcterms:W3CDTF">2016-07-13T16:00:36Z</dcterms:created>
  <dcterms:modified xsi:type="dcterms:W3CDTF">2017-10-03T20:28:40Z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