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7"/>
  </p:notesMasterIdLst>
  <p:sldIdLst>
    <p:sldId id="342" r:id="rId3"/>
    <p:sldId id="322" r:id="rId4"/>
    <p:sldId id="353" r:id="rId5"/>
    <p:sldId id="359" r:id="rId6"/>
    <p:sldId id="352" r:id="rId7"/>
    <p:sldId id="348" r:id="rId8"/>
    <p:sldId id="349" r:id="rId9"/>
    <p:sldId id="354" r:id="rId10"/>
    <p:sldId id="350" r:id="rId11"/>
    <p:sldId id="355" r:id="rId12"/>
    <p:sldId id="351" r:id="rId13"/>
    <p:sldId id="360" r:id="rId14"/>
    <p:sldId id="346" r:id="rId15"/>
    <p:sldId id="356" r:id="rId16"/>
  </p:sldIdLst>
  <p:sldSz cx="12192000" cy="6858000"/>
  <p:notesSz cx="6858000" cy="9144000"/>
  <p:custShowLst>
    <p:custShow name="Main Slides" id="0">
      <p:sldLst>
        <p:sld r:id="rId3"/>
        <p:sld r:id="rId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53"/>
            <p14:sldId id="359"/>
            <p14:sldId id="352"/>
            <p14:sldId id="348"/>
            <p14:sldId id="349"/>
            <p14:sldId id="354"/>
            <p14:sldId id="350"/>
            <p14:sldId id="355"/>
            <p14:sldId id="351"/>
            <p14:sldId id="360"/>
            <p14:sldId id="346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050"/>
    <a:srgbClr val="FFFFFF"/>
    <a:srgbClr val="505251"/>
    <a:srgbClr val="A0C4E5"/>
    <a:srgbClr val="9CBDDE"/>
    <a:srgbClr val="8AAECD"/>
    <a:srgbClr val="676767"/>
    <a:srgbClr val="383A3E"/>
    <a:srgbClr val="64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69914" autoAdjust="0"/>
  </p:normalViewPr>
  <p:slideViewPr>
    <p:cSldViewPr snapToGrid="0">
      <p:cViewPr varScale="1">
        <p:scale>
          <a:sx n="76" d="100"/>
          <a:sy n="76" d="100"/>
        </p:scale>
        <p:origin x="18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F320-7AFA-42A3-BDE5-9072CDB627E3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9775271-425C-4B4F-85A6-07886A6D55E4}">
      <dgm:prSet phldrT="[Text]" custT="1"/>
      <dgm:spPr/>
      <dgm:t>
        <a:bodyPr/>
        <a:lstStyle/>
        <a:p>
          <a:r>
            <a:rPr lang="en-US" sz="2800" dirty="0"/>
            <a:t>Visual Studio</a:t>
          </a:r>
        </a:p>
      </dgm:t>
    </dgm:pt>
    <dgm:pt modelId="{E44C516F-A7BC-467C-8B6E-9145CEC56748}" type="parTrans" cxnId="{E1DFC625-D026-4F31-B829-C87F0D7B6A05}">
      <dgm:prSet/>
      <dgm:spPr/>
      <dgm:t>
        <a:bodyPr/>
        <a:lstStyle/>
        <a:p>
          <a:endParaRPr lang="en-US"/>
        </a:p>
      </dgm:t>
    </dgm:pt>
    <dgm:pt modelId="{EF89B725-0DFA-4EE4-B5B6-220EFADF2320}" type="sibTrans" cxnId="{E1DFC625-D026-4F31-B829-C87F0D7B6A05}">
      <dgm:prSet/>
      <dgm:spPr/>
      <dgm:t>
        <a:bodyPr/>
        <a:lstStyle/>
        <a:p>
          <a:endParaRPr lang="en-US"/>
        </a:p>
      </dgm:t>
    </dgm:pt>
    <dgm:pt modelId="{E0B0EDA1-F659-4751-86B9-BD9CEE59513F}">
      <dgm:prSet phldrT="[Text]" custT="1"/>
      <dgm:spPr/>
      <dgm:t>
        <a:bodyPr/>
        <a:lstStyle/>
        <a:p>
          <a:r>
            <a:rPr lang="en-US" sz="2800" dirty="0"/>
            <a:t>Visual Studio Code</a:t>
          </a:r>
        </a:p>
      </dgm:t>
    </dgm:pt>
    <dgm:pt modelId="{E212CABA-3591-45C5-8E26-731E1F3C8C31}" type="parTrans" cxnId="{B08F83FE-474C-4BE9-A2B4-A58E42E218D9}">
      <dgm:prSet/>
      <dgm:spPr/>
      <dgm:t>
        <a:bodyPr/>
        <a:lstStyle/>
        <a:p>
          <a:endParaRPr lang="en-US"/>
        </a:p>
      </dgm:t>
    </dgm:pt>
    <dgm:pt modelId="{335C44E7-CF54-4BCB-AFDE-F0F261EA1DF0}" type="sibTrans" cxnId="{B08F83FE-474C-4BE9-A2B4-A58E42E218D9}">
      <dgm:prSet/>
      <dgm:spPr/>
      <dgm:t>
        <a:bodyPr/>
        <a:lstStyle/>
        <a:p>
          <a:endParaRPr lang="en-US"/>
        </a:p>
      </dgm:t>
    </dgm:pt>
    <dgm:pt modelId="{0E38893E-4337-487F-9332-DCBC3CC8A6C7}">
      <dgm:prSet phldrT="[Text]" custT="1"/>
      <dgm:spPr/>
      <dgm:t>
        <a:bodyPr/>
        <a:lstStyle/>
        <a:p>
          <a:r>
            <a:rPr lang="en-US" sz="2800" dirty="0"/>
            <a:t>Visual Studio for Mac</a:t>
          </a:r>
        </a:p>
      </dgm:t>
    </dgm:pt>
    <dgm:pt modelId="{018257BF-89E9-497D-9337-B9D2DFFBF94C}" type="sibTrans" cxnId="{C8F1AD98-63E1-416A-A3A7-AC680C712127}">
      <dgm:prSet/>
      <dgm:spPr/>
      <dgm:t>
        <a:bodyPr/>
        <a:lstStyle/>
        <a:p>
          <a:endParaRPr lang="en-US"/>
        </a:p>
      </dgm:t>
    </dgm:pt>
    <dgm:pt modelId="{9FFA70A6-A239-4434-95C8-5A8DBEF62F79}" type="parTrans" cxnId="{C8F1AD98-63E1-416A-A3A7-AC680C712127}">
      <dgm:prSet/>
      <dgm:spPr/>
      <dgm:t>
        <a:bodyPr/>
        <a:lstStyle/>
        <a:p>
          <a:endParaRPr lang="en-US"/>
        </a:p>
      </dgm:t>
    </dgm:pt>
    <dgm:pt modelId="{BAE44503-9403-4D5B-AE69-6EB5849D21B7}">
      <dgm:prSet phldrT="[Text]"/>
      <dgm:spPr/>
      <dgm:t>
        <a:bodyPr/>
        <a:lstStyle/>
        <a:p>
          <a:r>
            <a:rPr lang="en-US" dirty="0"/>
            <a:t>.NET Core CLI</a:t>
          </a:r>
        </a:p>
      </dgm:t>
    </dgm:pt>
    <dgm:pt modelId="{79181678-EBEA-4284-A6AD-6EE938241842}" type="parTrans" cxnId="{2E5690A5-98F7-4B7D-BC3A-2E92BF982979}">
      <dgm:prSet/>
      <dgm:spPr/>
      <dgm:t>
        <a:bodyPr/>
        <a:lstStyle/>
        <a:p>
          <a:endParaRPr lang="en-US"/>
        </a:p>
      </dgm:t>
    </dgm:pt>
    <dgm:pt modelId="{F845C359-4C7D-4F9A-8A06-375321C9FD3E}" type="sibTrans" cxnId="{2E5690A5-98F7-4B7D-BC3A-2E92BF982979}">
      <dgm:prSet/>
      <dgm:spPr/>
      <dgm:t>
        <a:bodyPr/>
        <a:lstStyle/>
        <a:p>
          <a:endParaRPr lang="en-US"/>
        </a:p>
      </dgm:t>
    </dgm:pt>
    <dgm:pt modelId="{B09816E3-A792-447C-A85F-0CAED126194F}" type="pres">
      <dgm:prSet presAssocID="{BC7AF320-7AFA-42A3-BDE5-9072CDB627E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43DDC6-D31F-40D3-A288-7D42E7A0FA3A}" type="pres">
      <dgm:prSet presAssocID="{BAE44503-9403-4D5B-AE69-6EB5849D21B7}" presName="vertOne" presStyleCnt="0"/>
      <dgm:spPr/>
    </dgm:pt>
    <dgm:pt modelId="{FD6C78DC-C982-4EB8-B72C-CF9B927D7CD6}" type="pres">
      <dgm:prSet presAssocID="{BAE44503-9403-4D5B-AE69-6EB5849D21B7}" presName="txOne" presStyleLbl="node0" presStyleIdx="0" presStyleCnt="1" custLinFactNeighborY="9784">
        <dgm:presLayoutVars>
          <dgm:chPref val="3"/>
        </dgm:presLayoutVars>
      </dgm:prSet>
      <dgm:spPr/>
    </dgm:pt>
    <dgm:pt modelId="{85A117ED-8447-44B9-8BE1-2BFA52C0152D}" type="pres">
      <dgm:prSet presAssocID="{BAE44503-9403-4D5B-AE69-6EB5849D21B7}" presName="parTransOne" presStyleCnt="0"/>
      <dgm:spPr/>
    </dgm:pt>
    <dgm:pt modelId="{FF32DEBE-E4E5-48B1-830D-77588A403133}" type="pres">
      <dgm:prSet presAssocID="{BAE44503-9403-4D5B-AE69-6EB5849D21B7}" presName="horzOne" presStyleCnt="0"/>
      <dgm:spPr/>
    </dgm:pt>
    <dgm:pt modelId="{75B1FA2E-CBA3-4CF4-8AF4-D56B56221651}" type="pres">
      <dgm:prSet presAssocID="{D9775271-425C-4B4F-85A6-07886A6D55E4}" presName="vertTwo" presStyleCnt="0"/>
      <dgm:spPr/>
    </dgm:pt>
    <dgm:pt modelId="{D3C4656B-96C8-4C58-B394-BD787E9002E6}" type="pres">
      <dgm:prSet presAssocID="{D9775271-425C-4B4F-85A6-07886A6D55E4}" presName="txTwo" presStyleLbl="node2" presStyleIdx="0" presStyleCnt="3">
        <dgm:presLayoutVars>
          <dgm:chPref val="3"/>
        </dgm:presLayoutVars>
      </dgm:prSet>
      <dgm:spPr/>
    </dgm:pt>
    <dgm:pt modelId="{112CD85F-8F63-451B-95D9-9FEF322B8424}" type="pres">
      <dgm:prSet presAssocID="{D9775271-425C-4B4F-85A6-07886A6D55E4}" presName="horzTwo" presStyleCnt="0"/>
      <dgm:spPr/>
    </dgm:pt>
    <dgm:pt modelId="{9D9F3192-DAAD-4870-BCFF-71DA05435227}" type="pres">
      <dgm:prSet presAssocID="{EF89B725-0DFA-4EE4-B5B6-220EFADF2320}" presName="sibSpaceTwo" presStyleCnt="0"/>
      <dgm:spPr/>
    </dgm:pt>
    <dgm:pt modelId="{8D045E23-25B2-4E2D-B4F3-D1943D46E86D}" type="pres">
      <dgm:prSet presAssocID="{0E38893E-4337-487F-9332-DCBC3CC8A6C7}" presName="vertTwo" presStyleCnt="0"/>
      <dgm:spPr/>
    </dgm:pt>
    <dgm:pt modelId="{8779E483-D32A-45C6-AC38-689CFC31597C}" type="pres">
      <dgm:prSet presAssocID="{0E38893E-4337-487F-9332-DCBC3CC8A6C7}" presName="txTwo" presStyleLbl="node2" presStyleIdx="1" presStyleCnt="3">
        <dgm:presLayoutVars>
          <dgm:chPref val="3"/>
        </dgm:presLayoutVars>
      </dgm:prSet>
      <dgm:spPr/>
    </dgm:pt>
    <dgm:pt modelId="{11D56116-98F7-4493-8D66-186C61446615}" type="pres">
      <dgm:prSet presAssocID="{0E38893E-4337-487F-9332-DCBC3CC8A6C7}" presName="horzTwo" presStyleCnt="0"/>
      <dgm:spPr/>
    </dgm:pt>
    <dgm:pt modelId="{25B40700-B42F-408B-BBE0-7B2B1C32F594}" type="pres">
      <dgm:prSet presAssocID="{018257BF-89E9-497D-9337-B9D2DFFBF94C}" presName="sibSpaceTwo" presStyleCnt="0"/>
      <dgm:spPr/>
    </dgm:pt>
    <dgm:pt modelId="{67862819-981C-4D55-BB80-E310B9F97D8B}" type="pres">
      <dgm:prSet presAssocID="{E0B0EDA1-F659-4751-86B9-BD9CEE59513F}" presName="vertTwo" presStyleCnt="0"/>
      <dgm:spPr/>
    </dgm:pt>
    <dgm:pt modelId="{B0680C6A-DDE6-42F5-9A21-72816797E8DA}" type="pres">
      <dgm:prSet presAssocID="{E0B0EDA1-F659-4751-86B9-BD9CEE59513F}" presName="txTwo" presStyleLbl="node2" presStyleIdx="2" presStyleCnt="3">
        <dgm:presLayoutVars>
          <dgm:chPref val="3"/>
        </dgm:presLayoutVars>
      </dgm:prSet>
      <dgm:spPr/>
    </dgm:pt>
    <dgm:pt modelId="{164B157B-BD8C-45E4-BF6E-E025F77C1928}" type="pres">
      <dgm:prSet presAssocID="{E0B0EDA1-F659-4751-86B9-BD9CEE59513F}" presName="horzTwo" presStyleCnt="0"/>
      <dgm:spPr/>
    </dgm:pt>
  </dgm:ptLst>
  <dgm:cxnLst>
    <dgm:cxn modelId="{179A7901-199D-4319-A035-B8796073A6B3}" type="presOf" srcId="{BC7AF320-7AFA-42A3-BDE5-9072CDB627E3}" destId="{B09816E3-A792-447C-A85F-0CAED126194F}" srcOrd="0" destOrd="0" presId="urn:microsoft.com/office/officeart/2005/8/layout/architecture"/>
    <dgm:cxn modelId="{E1DFC625-D026-4F31-B829-C87F0D7B6A05}" srcId="{BAE44503-9403-4D5B-AE69-6EB5849D21B7}" destId="{D9775271-425C-4B4F-85A6-07886A6D55E4}" srcOrd="0" destOrd="0" parTransId="{E44C516F-A7BC-467C-8B6E-9145CEC56748}" sibTransId="{EF89B725-0DFA-4EE4-B5B6-220EFADF2320}"/>
    <dgm:cxn modelId="{C5DFAC2A-3151-4FA8-9E00-BAADADD3DE8C}" type="presOf" srcId="{0E38893E-4337-487F-9332-DCBC3CC8A6C7}" destId="{8779E483-D32A-45C6-AC38-689CFC31597C}" srcOrd="0" destOrd="0" presId="urn:microsoft.com/office/officeart/2005/8/layout/architecture"/>
    <dgm:cxn modelId="{C8F1AD98-63E1-416A-A3A7-AC680C712127}" srcId="{BAE44503-9403-4D5B-AE69-6EB5849D21B7}" destId="{0E38893E-4337-487F-9332-DCBC3CC8A6C7}" srcOrd="1" destOrd="0" parTransId="{9FFA70A6-A239-4434-95C8-5A8DBEF62F79}" sibTransId="{018257BF-89E9-497D-9337-B9D2DFFBF94C}"/>
    <dgm:cxn modelId="{2E5690A5-98F7-4B7D-BC3A-2E92BF982979}" srcId="{BC7AF320-7AFA-42A3-BDE5-9072CDB627E3}" destId="{BAE44503-9403-4D5B-AE69-6EB5849D21B7}" srcOrd="0" destOrd="0" parTransId="{79181678-EBEA-4284-A6AD-6EE938241842}" sibTransId="{F845C359-4C7D-4F9A-8A06-375321C9FD3E}"/>
    <dgm:cxn modelId="{39BFA2B9-48D7-4404-9C15-CC2074C27C65}" type="presOf" srcId="{BAE44503-9403-4D5B-AE69-6EB5849D21B7}" destId="{FD6C78DC-C982-4EB8-B72C-CF9B927D7CD6}" srcOrd="0" destOrd="0" presId="urn:microsoft.com/office/officeart/2005/8/layout/architecture"/>
    <dgm:cxn modelId="{EE6199E2-8F8D-4021-B88D-D2F1C58D57D4}" type="presOf" srcId="{E0B0EDA1-F659-4751-86B9-BD9CEE59513F}" destId="{B0680C6A-DDE6-42F5-9A21-72816797E8DA}" srcOrd="0" destOrd="0" presId="urn:microsoft.com/office/officeart/2005/8/layout/architecture"/>
    <dgm:cxn modelId="{25F09AF3-F32D-43F9-A0D8-F03D2099922C}" type="presOf" srcId="{D9775271-425C-4B4F-85A6-07886A6D55E4}" destId="{D3C4656B-96C8-4C58-B394-BD787E9002E6}" srcOrd="0" destOrd="0" presId="urn:microsoft.com/office/officeart/2005/8/layout/architecture"/>
    <dgm:cxn modelId="{B08F83FE-474C-4BE9-A2B4-A58E42E218D9}" srcId="{BAE44503-9403-4D5B-AE69-6EB5849D21B7}" destId="{E0B0EDA1-F659-4751-86B9-BD9CEE59513F}" srcOrd="2" destOrd="0" parTransId="{E212CABA-3591-45C5-8E26-731E1F3C8C31}" sibTransId="{335C44E7-CF54-4BCB-AFDE-F0F261EA1DF0}"/>
    <dgm:cxn modelId="{D9BA4D18-4DB5-4619-B7E9-1567482C245F}" type="presParOf" srcId="{B09816E3-A792-447C-A85F-0CAED126194F}" destId="{7C43DDC6-D31F-40D3-A288-7D42E7A0FA3A}" srcOrd="0" destOrd="0" presId="urn:microsoft.com/office/officeart/2005/8/layout/architecture"/>
    <dgm:cxn modelId="{564A10BB-6310-4144-A279-BE499C0307AB}" type="presParOf" srcId="{7C43DDC6-D31F-40D3-A288-7D42E7A0FA3A}" destId="{FD6C78DC-C982-4EB8-B72C-CF9B927D7CD6}" srcOrd="0" destOrd="0" presId="urn:microsoft.com/office/officeart/2005/8/layout/architecture"/>
    <dgm:cxn modelId="{C4104592-60D0-4D52-AACC-206296F01E57}" type="presParOf" srcId="{7C43DDC6-D31F-40D3-A288-7D42E7A0FA3A}" destId="{85A117ED-8447-44B9-8BE1-2BFA52C0152D}" srcOrd="1" destOrd="0" presId="urn:microsoft.com/office/officeart/2005/8/layout/architecture"/>
    <dgm:cxn modelId="{5E36883C-B89F-47C8-89AB-78F7CA0624DB}" type="presParOf" srcId="{7C43DDC6-D31F-40D3-A288-7D42E7A0FA3A}" destId="{FF32DEBE-E4E5-48B1-830D-77588A403133}" srcOrd="2" destOrd="0" presId="urn:microsoft.com/office/officeart/2005/8/layout/architecture"/>
    <dgm:cxn modelId="{B762D97F-D380-433F-9F48-00E0179D4B66}" type="presParOf" srcId="{FF32DEBE-E4E5-48B1-830D-77588A403133}" destId="{75B1FA2E-CBA3-4CF4-8AF4-D56B56221651}" srcOrd="0" destOrd="0" presId="urn:microsoft.com/office/officeart/2005/8/layout/architecture"/>
    <dgm:cxn modelId="{989C5666-BE90-4AB2-9F75-5D064D5CFE17}" type="presParOf" srcId="{75B1FA2E-CBA3-4CF4-8AF4-D56B56221651}" destId="{D3C4656B-96C8-4C58-B394-BD787E9002E6}" srcOrd="0" destOrd="0" presId="urn:microsoft.com/office/officeart/2005/8/layout/architecture"/>
    <dgm:cxn modelId="{EAA59B0E-0149-491B-AFA2-1B0D6029B13A}" type="presParOf" srcId="{75B1FA2E-CBA3-4CF4-8AF4-D56B56221651}" destId="{112CD85F-8F63-451B-95D9-9FEF322B8424}" srcOrd="1" destOrd="0" presId="urn:microsoft.com/office/officeart/2005/8/layout/architecture"/>
    <dgm:cxn modelId="{4B5B7A98-14C5-45B0-9736-F69D01C2F51B}" type="presParOf" srcId="{FF32DEBE-E4E5-48B1-830D-77588A403133}" destId="{9D9F3192-DAAD-4870-BCFF-71DA05435227}" srcOrd="1" destOrd="0" presId="urn:microsoft.com/office/officeart/2005/8/layout/architecture"/>
    <dgm:cxn modelId="{EA23AC6F-9389-4569-8350-7F15ACAB0908}" type="presParOf" srcId="{FF32DEBE-E4E5-48B1-830D-77588A403133}" destId="{8D045E23-25B2-4E2D-B4F3-D1943D46E86D}" srcOrd="2" destOrd="0" presId="urn:microsoft.com/office/officeart/2005/8/layout/architecture"/>
    <dgm:cxn modelId="{DD0C5108-0E05-41A7-B838-56677498374B}" type="presParOf" srcId="{8D045E23-25B2-4E2D-B4F3-D1943D46E86D}" destId="{8779E483-D32A-45C6-AC38-689CFC31597C}" srcOrd="0" destOrd="0" presId="urn:microsoft.com/office/officeart/2005/8/layout/architecture"/>
    <dgm:cxn modelId="{EC610756-659D-44CF-A462-0EC6BE245397}" type="presParOf" srcId="{8D045E23-25B2-4E2D-B4F3-D1943D46E86D}" destId="{11D56116-98F7-4493-8D66-186C61446615}" srcOrd="1" destOrd="0" presId="urn:microsoft.com/office/officeart/2005/8/layout/architecture"/>
    <dgm:cxn modelId="{517C38C0-80EF-4425-B6EE-C7AD9460E115}" type="presParOf" srcId="{FF32DEBE-E4E5-48B1-830D-77588A403133}" destId="{25B40700-B42F-408B-BBE0-7B2B1C32F594}" srcOrd="3" destOrd="0" presId="urn:microsoft.com/office/officeart/2005/8/layout/architecture"/>
    <dgm:cxn modelId="{64202FE0-D2A7-4957-87ED-71223807D707}" type="presParOf" srcId="{FF32DEBE-E4E5-48B1-830D-77588A403133}" destId="{67862819-981C-4D55-BB80-E310B9F97D8B}" srcOrd="4" destOrd="0" presId="urn:microsoft.com/office/officeart/2005/8/layout/architecture"/>
    <dgm:cxn modelId="{93F4900D-5489-48CA-8EB5-72A4E11A89ED}" type="presParOf" srcId="{67862819-981C-4D55-BB80-E310B9F97D8B}" destId="{B0680C6A-DDE6-42F5-9A21-72816797E8DA}" srcOrd="0" destOrd="0" presId="urn:microsoft.com/office/officeart/2005/8/layout/architecture"/>
    <dgm:cxn modelId="{4FD2845E-0FF0-46A4-A321-8DFCD3DBA7FA}" type="presParOf" srcId="{67862819-981C-4D55-BB80-E310B9F97D8B}" destId="{164B157B-BD8C-45E4-BF6E-E025F77C192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68568-3361-421A-9004-9137023FFAF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3972C9-0BC4-4651-9744-D559DB0D84D5}">
      <dgm:prSet/>
      <dgm:spPr/>
      <dgm:t>
        <a:bodyPr/>
        <a:lstStyle/>
        <a:p>
          <a:r>
            <a:rPr lang="en-US"/>
            <a:t>dotnet command [&lt;arguments&gt;] [&lt;options&gt;]</a:t>
          </a:r>
        </a:p>
      </dgm:t>
    </dgm:pt>
    <dgm:pt modelId="{772EBDA0-F6B1-4CA4-927F-02F0CC35A30B}" type="parTrans" cxnId="{90D79404-4CE4-488C-9269-EC84C4CC2D79}">
      <dgm:prSet/>
      <dgm:spPr/>
      <dgm:t>
        <a:bodyPr/>
        <a:lstStyle/>
        <a:p>
          <a:endParaRPr lang="en-US"/>
        </a:p>
      </dgm:t>
    </dgm:pt>
    <dgm:pt modelId="{49CEDCAC-C280-4829-91D5-B155C6DF4A18}" type="sibTrans" cxnId="{90D79404-4CE4-488C-9269-EC84C4CC2D79}">
      <dgm:prSet/>
      <dgm:spPr/>
      <dgm:t>
        <a:bodyPr/>
        <a:lstStyle/>
        <a:p>
          <a:endParaRPr lang="en-US"/>
        </a:p>
      </dgm:t>
    </dgm:pt>
    <dgm:pt modelId="{B8A3C82F-16D2-4115-B873-07F000538262}">
      <dgm:prSet/>
      <dgm:spPr/>
      <dgm:t>
        <a:bodyPr/>
        <a:lstStyle/>
        <a:p>
          <a:r>
            <a:rPr lang="en-US" dirty="0"/>
            <a:t>dotnet publish </a:t>
          </a:r>
          <a:r>
            <a:rPr lang="en-US" dirty="0" err="1"/>
            <a:t>my_app.csproj</a:t>
          </a:r>
          <a:r>
            <a:rPr lang="en-US" dirty="0"/>
            <a:t> -c Release</a:t>
          </a:r>
        </a:p>
      </dgm:t>
    </dgm:pt>
    <dgm:pt modelId="{358D1319-1262-495C-A0CF-6690E29A52E3}" type="parTrans" cxnId="{0FBA099E-F3C0-43D1-879F-D13BFB460A97}">
      <dgm:prSet/>
      <dgm:spPr/>
      <dgm:t>
        <a:bodyPr/>
        <a:lstStyle/>
        <a:p>
          <a:endParaRPr lang="en-US"/>
        </a:p>
      </dgm:t>
    </dgm:pt>
    <dgm:pt modelId="{479A5E44-CB69-43CA-9474-6307C6ED4A29}" type="sibTrans" cxnId="{0FBA099E-F3C0-43D1-879F-D13BFB460A97}">
      <dgm:prSet/>
      <dgm:spPr/>
      <dgm:t>
        <a:bodyPr/>
        <a:lstStyle/>
        <a:p>
          <a:endParaRPr lang="en-US"/>
        </a:p>
      </dgm:t>
    </dgm:pt>
    <dgm:pt modelId="{4404E3AF-E2F2-46FE-A497-F603DD63F5F8}" type="pres">
      <dgm:prSet presAssocID="{C1268568-3361-421A-9004-9137023FF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CA5A2D-D69F-4801-A8F5-C2EDC5A41E38}" type="pres">
      <dgm:prSet presAssocID="{C33972C9-0BC4-4651-9744-D559DB0D84D5}" presName="hierRoot1" presStyleCnt="0">
        <dgm:presLayoutVars>
          <dgm:hierBranch val="init"/>
        </dgm:presLayoutVars>
      </dgm:prSet>
      <dgm:spPr/>
    </dgm:pt>
    <dgm:pt modelId="{4ACF3564-0C3C-4A51-92AF-E0C64182BF06}" type="pres">
      <dgm:prSet presAssocID="{C33972C9-0BC4-4651-9744-D559DB0D84D5}" presName="rootComposite1" presStyleCnt="0"/>
      <dgm:spPr/>
    </dgm:pt>
    <dgm:pt modelId="{775DD96C-BAF5-4AC6-8B03-EB6ADDC006EA}" type="pres">
      <dgm:prSet presAssocID="{C33972C9-0BC4-4651-9744-D559DB0D84D5}" presName="rootText1" presStyleLbl="node0" presStyleIdx="0" presStyleCnt="2">
        <dgm:presLayoutVars>
          <dgm:chPref val="3"/>
        </dgm:presLayoutVars>
      </dgm:prSet>
      <dgm:spPr/>
    </dgm:pt>
    <dgm:pt modelId="{FF974846-BC12-4B8D-A60A-CD8B12D5293F}" type="pres">
      <dgm:prSet presAssocID="{C33972C9-0BC4-4651-9744-D559DB0D84D5}" presName="rootConnector1" presStyleLbl="node1" presStyleIdx="0" presStyleCnt="0"/>
      <dgm:spPr/>
    </dgm:pt>
    <dgm:pt modelId="{A17B0B3C-3E7F-4E80-A7A3-F299A71E27F1}" type="pres">
      <dgm:prSet presAssocID="{C33972C9-0BC4-4651-9744-D559DB0D84D5}" presName="hierChild2" presStyleCnt="0"/>
      <dgm:spPr/>
    </dgm:pt>
    <dgm:pt modelId="{6465811A-5544-438C-9120-B4FAC3572F38}" type="pres">
      <dgm:prSet presAssocID="{C33972C9-0BC4-4651-9744-D559DB0D84D5}" presName="hierChild3" presStyleCnt="0"/>
      <dgm:spPr/>
    </dgm:pt>
    <dgm:pt modelId="{B51F06EA-3D76-4C6E-A4CC-B2FF853195D5}" type="pres">
      <dgm:prSet presAssocID="{B8A3C82F-16D2-4115-B873-07F000538262}" presName="hierRoot1" presStyleCnt="0">
        <dgm:presLayoutVars>
          <dgm:hierBranch val="init"/>
        </dgm:presLayoutVars>
      </dgm:prSet>
      <dgm:spPr/>
    </dgm:pt>
    <dgm:pt modelId="{215EBF6C-8CC6-43A5-B860-0ECE12FEFC5A}" type="pres">
      <dgm:prSet presAssocID="{B8A3C82F-16D2-4115-B873-07F000538262}" presName="rootComposite1" presStyleCnt="0"/>
      <dgm:spPr/>
    </dgm:pt>
    <dgm:pt modelId="{29FC0E35-7526-4337-9734-33EED7E0D6BB}" type="pres">
      <dgm:prSet presAssocID="{B8A3C82F-16D2-4115-B873-07F000538262}" presName="rootText1" presStyleLbl="node0" presStyleIdx="1" presStyleCnt="2">
        <dgm:presLayoutVars>
          <dgm:chPref val="3"/>
        </dgm:presLayoutVars>
      </dgm:prSet>
      <dgm:spPr/>
    </dgm:pt>
    <dgm:pt modelId="{C15B338E-49C9-498D-AED3-52FFBF72AF66}" type="pres">
      <dgm:prSet presAssocID="{B8A3C82F-16D2-4115-B873-07F000538262}" presName="rootConnector1" presStyleLbl="node1" presStyleIdx="0" presStyleCnt="0"/>
      <dgm:spPr/>
    </dgm:pt>
    <dgm:pt modelId="{74AC1EBE-8C12-4D40-883D-8280469F6B2F}" type="pres">
      <dgm:prSet presAssocID="{B8A3C82F-16D2-4115-B873-07F000538262}" presName="hierChild2" presStyleCnt="0"/>
      <dgm:spPr/>
    </dgm:pt>
    <dgm:pt modelId="{849F02E7-84F9-471D-8522-D9CB684B9305}" type="pres">
      <dgm:prSet presAssocID="{B8A3C82F-16D2-4115-B873-07F000538262}" presName="hierChild3" presStyleCnt="0"/>
      <dgm:spPr/>
    </dgm:pt>
  </dgm:ptLst>
  <dgm:cxnLst>
    <dgm:cxn modelId="{90D79404-4CE4-488C-9269-EC84C4CC2D79}" srcId="{C1268568-3361-421A-9004-9137023FFAF5}" destId="{C33972C9-0BC4-4651-9744-D559DB0D84D5}" srcOrd="0" destOrd="0" parTransId="{772EBDA0-F6B1-4CA4-927F-02F0CC35A30B}" sibTransId="{49CEDCAC-C280-4829-91D5-B155C6DF4A18}"/>
    <dgm:cxn modelId="{8D497306-1E05-46D7-9745-DC3666A2E291}" type="presOf" srcId="{C33972C9-0BC4-4651-9744-D559DB0D84D5}" destId="{FF974846-BC12-4B8D-A60A-CD8B12D5293F}" srcOrd="1" destOrd="0" presId="urn:microsoft.com/office/officeart/2009/3/layout/HorizontalOrganizationChart"/>
    <dgm:cxn modelId="{6755E21A-22F4-4C6C-854B-D30D97DAFC4A}" type="presOf" srcId="{C33972C9-0BC4-4651-9744-D559DB0D84D5}" destId="{775DD96C-BAF5-4AC6-8B03-EB6ADDC006EA}" srcOrd="0" destOrd="0" presId="urn:microsoft.com/office/officeart/2009/3/layout/HorizontalOrganizationChart"/>
    <dgm:cxn modelId="{EB1BB362-AAAE-450F-804F-149BA8152199}" type="presOf" srcId="{B8A3C82F-16D2-4115-B873-07F000538262}" destId="{29FC0E35-7526-4337-9734-33EED7E0D6BB}" srcOrd="0" destOrd="0" presId="urn:microsoft.com/office/officeart/2009/3/layout/HorizontalOrganizationChart"/>
    <dgm:cxn modelId="{D66E5386-5A3D-412B-8EDE-97562B9C3FA9}" type="presOf" srcId="{C1268568-3361-421A-9004-9137023FFAF5}" destId="{4404E3AF-E2F2-46FE-A497-F603DD63F5F8}" srcOrd="0" destOrd="0" presId="urn:microsoft.com/office/officeart/2009/3/layout/HorizontalOrganizationChart"/>
    <dgm:cxn modelId="{0FBA099E-F3C0-43D1-879F-D13BFB460A97}" srcId="{C1268568-3361-421A-9004-9137023FFAF5}" destId="{B8A3C82F-16D2-4115-B873-07F000538262}" srcOrd="1" destOrd="0" parTransId="{358D1319-1262-495C-A0CF-6690E29A52E3}" sibTransId="{479A5E44-CB69-43CA-9474-6307C6ED4A29}"/>
    <dgm:cxn modelId="{DBDDA4D6-146E-414A-A004-7D7FB70156F2}" type="presOf" srcId="{B8A3C82F-16D2-4115-B873-07F000538262}" destId="{C15B338E-49C9-498D-AED3-52FFBF72AF66}" srcOrd="1" destOrd="0" presId="urn:microsoft.com/office/officeart/2009/3/layout/HorizontalOrganizationChart"/>
    <dgm:cxn modelId="{3E7CEAA8-7304-4675-9BE3-B3D752022A59}" type="presParOf" srcId="{4404E3AF-E2F2-46FE-A497-F603DD63F5F8}" destId="{0DCA5A2D-D69F-4801-A8F5-C2EDC5A41E38}" srcOrd="0" destOrd="0" presId="urn:microsoft.com/office/officeart/2009/3/layout/HorizontalOrganizationChart"/>
    <dgm:cxn modelId="{EF6AF931-3612-488C-A783-BF1D4BA8A539}" type="presParOf" srcId="{0DCA5A2D-D69F-4801-A8F5-C2EDC5A41E38}" destId="{4ACF3564-0C3C-4A51-92AF-E0C64182BF06}" srcOrd="0" destOrd="0" presId="urn:microsoft.com/office/officeart/2009/3/layout/HorizontalOrganizationChart"/>
    <dgm:cxn modelId="{51F6AC58-6EF8-4292-9B98-FD59751A9D78}" type="presParOf" srcId="{4ACF3564-0C3C-4A51-92AF-E0C64182BF06}" destId="{775DD96C-BAF5-4AC6-8B03-EB6ADDC006EA}" srcOrd="0" destOrd="0" presId="urn:microsoft.com/office/officeart/2009/3/layout/HorizontalOrganizationChart"/>
    <dgm:cxn modelId="{F37856F9-3015-4BFD-B6FD-6A1E4E1FA4B0}" type="presParOf" srcId="{4ACF3564-0C3C-4A51-92AF-E0C64182BF06}" destId="{FF974846-BC12-4B8D-A60A-CD8B12D5293F}" srcOrd="1" destOrd="0" presId="urn:microsoft.com/office/officeart/2009/3/layout/HorizontalOrganizationChart"/>
    <dgm:cxn modelId="{97BEFADD-7536-43E3-88D7-B834DEC1349C}" type="presParOf" srcId="{0DCA5A2D-D69F-4801-A8F5-C2EDC5A41E38}" destId="{A17B0B3C-3E7F-4E80-A7A3-F299A71E27F1}" srcOrd="1" destOrd="0" presId="urn:microsoft.com/office/officeart/2009/3/layout/HorizontalOrganizationChart"/>
    <dgm:cxn modelId="{F15A9068-7D54-486E-A1E7-F7417E0644F8}" type="presParOf" srcId="{0DCA5A2D-D69F-4801-A8F5-C2EDC5A41E38}" destId="{6465811A-5544-438C-9120-B4FAC3572F38}" srcOrd="2" destOrd="0" presId="urn:microsoft.com/office/officeart/2009/3/layout/HorizontalOrganizationChart"/>
    <dgm:cxn modelId="{AC194B5D-E9F5-4719-BFA1-8EA31E078BAF}" type="presParOf" srcId="{4404E3AF-E2F2-46FE-A497-F603DD63F5F8}" destId="{B51F06EA-3D76-4C6E-A4CC-B2FF853195D5}" srcOrd="1" destOrd="0" presId="urn:microsoft.com/office/officeart/2009/3/layout/HorizontalOrganizationChart"/>
    <dgm:cxn modelId="{35ABCA25-185A-4524-AD37-5734AB1FB8A6}" type="presParOf" srcId="{B51F06EA-3D76-4C6E-A4CC-B2FF853195D5}" destId="{215EBF6C-8CC6-43A5-B860-0ECE12FEFC5A}" srcOrd="0" destOrd="0" presId="urn:microsoft.com/office/officeart/2009/3/layout/HorizontalOrganizationChart"/>
    <dgm:cxn modelId="{1E6518AA-8904-4180-8202-EF21B41BB623}" type="presParOf" srcId="{215EBF6C-8CC6-43A5-B860-0ECE12FEFC5A}" destId="{29FC0E35-7526-4337-9734-33EED7E0D6BB}" srcOrd="0" destOrd="0" presId="urn:microsoft.com/office/officeart/2009/3/layout/HorizontalOrganizationChart"/>
    <dgm:cxn modelId="{4AF9B89A-8719-4D2B-8597-13058C0D02AA}" type="presParOf" srcId="{215EBF6C-8CC6-43A5-B860-0ECE12FEFC5A}" destId="{C15B338E-49C9-498D-AED3-52FFBF72AF66}" srcOrd="1" destOrd="0" presId="urn:microsoft.com/office/officeart/2009/3/layout/HorizontalOrganizationChart"/>
    <dgm:cxn modelId="{7C7EA099-DCAF-431D-8CA1-0181E468632B}" type="presParOf" srcId="{B51F06EA-3D76-4C6E-A4CC-B2FF853195D5}" destId="{74AC1EBE-8C12-4D40-883D-8280469F6B2F}" srcOrd="1" destOrd="0" presId="urn:microsoft.com/office/officeart/2009/3/layout/HorizontalOrganizationChart"/>
    <dgm:cxn modelId="{C7D38B83-7DDD-4451-98FD-3035DE5FED68}" type="presParOf" srcId="{B51F06EA-3D76-4C6E-A4CC-B2FF853195D5}" destId="{849F02E7-84F9-471D-8522-D9CB684B930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78DC-C982-4EB8-B72C-CF9B927D7CD6}">
      <dsp:nvSpPr>
        <dsp:cNvPr id="0" name=""/>
        <dsp:cNvSpPr/>
      </dsp:nvSpPr>
      <dsp:spPr>
        <a:xfrm>
          <a:off x="1976" y="1890210"/>
          <a:ext cx="5495510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.NET Core CLI</a:t>
          </a:r>
        </a:p>
      </dsp:txBody>
      <dsp:txXfrm>
        <a:off x="52976" y="1941210"/>
        <a:ext cx="5393510" cy="1639263"/>
      </dsp:txXfrm>
    </dsp:sp>
    <dsp:sp modelId="{D3C4656B-96C8-4C58-B394-BD787E9002E6}">
      <dsp:nvSpPr>
        <dsp:cNvPr id="0" name=""/>
        <dsp:cNvSpPr/>
      </dsp:nvSpPr>
      <dsp:spPr>
        <a:xfrm>
          <a:off x="1976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</a:t>
          </a:r>
        </a:p>
      </dsp:txBody>
      <dsp:txXfrm>
        <a:off x="52783" y="51446"/>
        <a:ext cx="1633079" cy="1639649"/>
      </dsp:txXfrm>
    </dsp:sp>
    <dsp:sp modelId="{8779E483-D32A-45C6-AC38-689CFC31597C}">
      <dsp:nvSpPr>
        <dsp:cNvPr id="0" name=""/>
        <dsp:cNvSpPr/>
      </dsp:nvSpPr>
      <dsp:spPr>
        <a:xfrm>
          <a:off x="1882384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for Mac</a:t>
          </a:r>
        </a:p>
      </dsp:txBody>
      <dsp:txXfrm>
        <a:off x="1933191" y="51446"/>
        <a:ext cx="1633079" cy="1639649"/>
      </dsp:txXfrm>
    </dsp:sp>
    <dsp:sp modelId="{B0680C6A-DDE6-42F5-9A21-72816797E8DA}">
      <dsp:nvSpPr>
        <dsp:cNvPr id="0" name=""/>
        <dsp:cNvSpPr/>
      </dsp:nvSpPr>
      <dsp:spPr>
        <a:xfrm>
          <a:off x="3762792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Code</a:t>
          </a:r>
        </a:p>
      </dsp:txBody>
      <dsp:txXfrm>
        <a:off x="3813599" y="51446"/>
        <a:ext cx="1633079" cy="1639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D96C-BAF5-4AC6-8B03-EB6ADDC006EA}">
      <dsp:nvSpPr>
        <dsp:cNvPr id="0" name=""/>
        <dsp:cNvSpPr/>
      </dsp:nvSpPr>
      <dsp:spPr>
        <a:xfrm>
          <a:off x="765" y="482753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dotnet command [&lt;arguments&gt;] [&lt;options&gt;]</a:t>
          </a:r>
        </a:p>
      </dsp:txBody>
      <dsp:txXfrm>
        <a:off x="765" y="482753"/>
        <a:ext cx="6267507" cy="1911589"/>
      </dsp:txXfrm>
    </dsp:sp>
    <dsp:sp modelId="{29FC0E35-7526-4337-9734-33EED7E0D6BB}">
      <dsp:nvSpPr>
        <dsp:cNvPr id="0" name=""/>
        <dsp:cNvSpPr/>
      </dsp:nvSpPr>
      <dsp:spPr>
        <a:xfrm>
          <a:off x="765" y="3177781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dotnet publish </a:t>
          </a:r>
          <a:r>
            <a:rPr lang="en-US" sz="4200" kern="1200" dirty="0" err="1"/>
            <a:t>my_app.csproj</a:t>
          </a:r>
          <a:r>
            <a:rPr lang="en-US" sz="4200" kern="1200" dirty="0"/>
            <a:t> -c Release</a:t>
          </a:r>
        </a:p>
      </dsp:txBody>
      <dsp:txXfrm>
        <a:off x="765" y="3177781"/>
        <a:ext cx="6267507" cy="1911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scottaddie.visualstudio.com &gt; </a:t>
            </a:r>
            <a:r>
              <a:rPr lang="en-US" dirty="0" err="1"/>
              <a:t>TagHelperSuite</a:t>
            </a:r>
            <a:r>
              <a:rPr lang="en-US" dirty="0"/>
              <a:t> build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9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works for project &amp; item templates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NuGet steps optional if doing file system / network share installation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SideWaffle</a:t>
            </a:r>
            <a:r>
              <a:rPr lang="en-US" dirty="0"/>
              <a:t> Template Creator extension for VS 2017 </a:t>
            </a:r>
            <a:r>
              <a:rPr lang="en-US" dirty="0">
                <a:sym typeface="Wingdings" panose="05000000000000000000" pitchFamily="2" charset="2"/>
              </a:rPr>
              <a:t> add templates to VS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1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C:\Program Files\dotnet\</a:t>
            </a:r>
            <a:r>
              <a:rPr lang="en-US" dirty="0" err="1"/>
              <a:t>sdk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Not all commands accounted for in tooling: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dotnet store </a:t>
            </a:r>
            <a:r>
              <a:rPr lang="en-US" dirty="0"/>
              <a:t>(create runtime store)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dotnet publish </a:t>
            </a:r>
            <a:r>
              <a:rPr lang="en-US" b="0" dirty="0"/>
              <a:t>(SCD) </a:t>
            </a:r>
            <a:r>
              <a:rPr lang="en-US" b="0" dirty="0">
                <a:sym typeface="Wingdings" panose="05000000000000000000" pitchFamily="2" charset="2"/>
              </a:rPr>
              <a:t> coming in VS 2017 15.7 Preview 3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Compare to GitHub for Windows vs. Git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Also applies to TFS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using IDE / editor, you wouldn’t know the CLI </a:t>
            </a:r>
            <a:r>
              <a:rPr lang="en-US" dirty="0" err="1"/>
              <a:t>params</a:t>
            </a:r>
            <a:r>
              <a:rPr lang="en-US" dirty="0"/>
              <a:t> </a:t>
            </a:r>
            <a:r>
              <a:rPr lang="en-US"/>
              <a:t>to 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3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4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VSTS DEMO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2A63A71-EC7F-479B-9854-E0B25655E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690688"/>
            <a:ext cx="3398838" cy="3398838"/>
          </a:xfrm>
        </p:spPr>
      </p:pic>
    </p:spTree>
    <p:extLst>
      <p:ext uri="{BB962C8B-B14F-4D97-AF65-F5344CB8AC3E}">
        <p14:creationId xmlns:p14="http://schemas.microsoft.com/office/powerpoint/2010/main" val="389917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</a:t>
            </a:r>
            <a:r>
              <a:rPr lang="en-US" sz="2400" i="1" dirty="0"/>
              <a:t>.</a:t>
            </a:r>
            <a:r>
              <a:rPr lang="en-US" sz="2400" i="1" dirty="0" err="1"/>
              <a:t>template.config</a:t>
            </a:r>
            <a:r>
              <a:rPr lang="en-US" sz="2400" i="1" dirty="0"/>
              <a:t> </a:t>
            </a:r>
            <a:r>
              <a:rPr lang="en-US" sz="2400" dirty="0"/>
              <a:t>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metadata in </a:t>
            </a:r>
            <a:r>
              <a:rPr lang="en-US" sz="2400" i="1" dirty="0" err="1"/>
              <a:t>template.json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.</a:t>
            </a:r>
            <a:r>
              <a:rPr lang="en-US" sz="2400" dirty="0" err="1"/>
              <a:t>nuspec</a:t>
            </a:r>
            <a:r>
              <a:rPr lang="en-US" sz="2400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nuget</a:t>
            </a:r>
            <a:r>
              <a:rPr lang="en-US" sz="2400" dirty="0"/>
              <a:t> pack &lt;</a:t>
            </a:r>
            <a:r>
              <a:rPr lang="en-US" sz="2400" dirty="0" err="1"/>
              <a:t>path_to_nuspec</a:t>
            </a:r>
            <a:r>
              <a:rPr lang="en-US" sz="2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dotnet new -</a:t>
            </a:r>
            <a:r>
              <a:rPr lang="en-US" sz="2400" dirty="0" err="1"/>
              <a:t>i</a:t>
            </a:r>
            <a:r>
              <a:rPr lang="en-US" sz="2400" dirty="0"/>
              <a:t> &lt;</a:t>
            </a:r>
            <a:r>
              <a:rPr lang="en-US" sz="2400" dirty="0" err="1"/>
              <a:t>path_to_nupkg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creation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72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67481" y="2665184"/>
            <a:ext cx="3485607" cy="348560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7821" b="1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13779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9934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>
              <a:buNone/>
            </a:pPr>
            <a:endParaRPr lang="en-US" sz="18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2DC35FA-22EB-4B94-B45C-2500EFDA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54584-C2DC-4E1C-9192-512E1D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720BA6-768C-44BF-AD21-12DF34DF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aka.ms/N44not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r>
              <a:rPr lang="en-US" b="1" dirty="0"/>
              <a:t>docs.microsoft.com/dotnet/core/tools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4CFD40-FF82-41B7-B348-A9D6E1EF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960" y="1825625"/>
            <a:ext cx="59588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indoor, object&#10;&#10;Description generated with high confidence">
            <a:extLst>
              <a:ext uri="{FF2B5EF4-FFF2-40B4-BE49-F238E27FC236}">
                <a16:creationId xmlns:a16="http://schemas.microsoft.com/office/drawing/2014/main" id="{CD03B99F-532A-4D3B-BCE0-AD181E37F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308021"/>
            <a:ext cx="3386546" cy="3386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4B7060-1A67-4B81-B5A1-3D509E5D30BF}"/>
              </a:ext>
            </a:extLst>
          </p:cNvPr>
          <p:cNvSpPr txBox="1"/>
          <p:nvPr/>
        </p:nvSpPr>
        <p:spPr>
          <a:xfrm>
            <a:off x="939800" y="593596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@</a:t>
            </a:r>
            <a:r>
              <a:rPr lang="en-US" sz="2400" b="1" dirty="0" err="1"/>
              <a:t>Scott_Addie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2B3930-38EF-4F41-9189-BD2F1325C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14" y="5889198"/>
            <a:ext cx="682893" cy="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CLI overview</a:t>
            </a:r>
          </a:p>
          <a:p>
            <a:r>
              <a:rPr lang="en-US" sz="2400" dirty="0"/>
              <a:t>Frequently used commands</a:t>
            </a:r>
          </a:p>
          <a:p>
            <a:r>
              <a:rPr lang="en-US" sz="2400" dirty="0"/>
              <a:t>VS Code integration</a:t>
            </a:r>
          </a:p>
          <a:p>
            <a:r>
              <a:rPr lang="en-US" sz="2400" dirty="0"/>
              <a:t>VSTS integration</a:t>
            </a:r>
          </a:p>
          <a:p>
            <a:r>
              <a:rPr lang="en-US" sz="2400" dirty="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96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the .NET Core CLI?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A03C7-98F2-4D83-8E01-B0A20FA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Chassis on which tooling is built</a:t>
            </a:r>
          </a:p>
          <a:p>
            <a:r>
              <a:rPr lang="en-US" sz="2400" dirty="0"/>
              <a:t>Makes command line 1</a:t>
            </a:r>
            <a:r>
              <a:rPr lang="en-US" sz="2400" baseline="30000" dirty="0"/>
              <a:t>st</a:t>
            </a:r>
            <a:r>
              <a:rPr lang="en-US" sz="2400" dirty="0"/>
              <a:t> class citizen</a:t>
            </a:r>
          </a:p>
          <a:p>
            <a:r>
              <a:rPr lang="en-US" sz="2400" dirty="0"/>
              <a:t>Works everywhere</a:t>
            </a:r>
          </a:p>
          <a:p>
            <a:r>
              <a:rPr lang="en-US" sz="2400" dirty="0"/>
              <a:t>Side-by-side installs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A23FE35C-28F2-4087-8FF9-9623579B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31" y="3111156"/>
            <a:ext cx="685261" cy="6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4CD500-5EFC-4540-94D0-F1B201B32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39" y="3111156"/>
            <a:ext cx="522593" cy="615273"/>
          </a:xfrm>
          <a:prstGeom prst="rect">
            <a:avLst/>
          </a:prstGeom>
        </p:spPr>
      </p:pic>
      <p:pic>
        <p:nvPicPr>
          <p:cNvPr id="23" name="Picture 6" descr="C:\temp\WinAzure_rgb_Wht_S.png">
            <a:extLst>
              <a:ext uri="{FF2B5EF4-FFF2-40B4-BE49-F238E27FC236}">
                <a16:creationId xmlns:a16="http://schemas.microsoft.com/office/drawing/2014/main" id="{F3AEF8E2-B734-4474-BF32-D3A106BA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0846" y="3111156"/>
            <a:ext cx="685261" cy="6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device, gauge&#10;&#10;Description generated with high confidence">
            <a:extLst>
              <a:ext uri="{FF2B5EF4-FFF2-40B4-BE49-F238E27FC236}">
                <a16:creationId xmlns:a16="http://schemas.microsoft.com/office/drawing/2014/main" id="{7C161F73-CAB5-41B9-AAE3-A88389E1D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46" y="3522905"/>
            <a:ext cx="4923754" cy="3309695"/>
          </a:xfrm>
          <a:prstGeom prst="rect">
            <a:avLst/>
          </a:prstGeom>
        </p:spPr>
      </p:pic>
      <p:pic>
        <p:nvPicPr>
          <p:cNvPr id="21" name="Picture 20" descr="A picture containing device, red&#10;&#10;Description generated with very high confidence">
            <a:extLst>
              <a:ext uri="{FF2B5EF4-FFF2-40B4-BE49-F238E27FC236}">
                <a16:creationId xmlns:a16="http://schemas.microsoft.com/office/drawing/2014/main" id="{57AD2DC8-4304-46D1-93A3-AE2459F7E9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3" y="1036330"/>
            <a:ext cx="4538779" cy="3247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4D111-6A7C-4BE8-ACAA-678197CD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abstraction below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E78D-879C-418D-9572-A93E72EB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C719C0-9A6F-4D5D-ADA8-523D64F38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335263"/>
              </p:ext>
            </p:extLst>
          </p:nvPr>
        </p:nvGraphicFramePr>
        <p:xfrm>
          <a:off x="838200" y="2037807"/>
          <a:ext cx="5499463" cy="363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79FC5E-52CD-4D86-8B11-884A083D57DC}"/>
              </a:ext>
            </a:extLst>
          </p:cNvPr>
          <p:cNvCxnSpPr>
            <a:cxnSpLocks/>
          </p:cNvCxnSpPr>
          <p:nvPr/>
        </p:nvCxnSpPr>
        <p:spPr>
          <a:xfrm>
            <a:off x="769621" y="3853544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4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structure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E521B5-ECE1-4913-AA20-6671A019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924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173D37C3-D68D-42A3-AB22-20C2CAC31178}"/>
              </a:ext>
            </a:extLst>
          </p:cNvPr>
          <p:cNvSpPr/>
          <p:nvPr/>
        </p:nvSpPr>
        <p:spPr>
          <a:xfrm>
            <a:off x="8061847" y="2971800"/>
            <a:ext cx="70539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Frequently used commands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Consistent experience on all platforms</a:t>
            </a:r>
          </a:p>
          <a:p>
            <a:r>
              <a:rPr lang="en-US" sz="2400" dirty="0"/>
              <a:t>Extensions:</a:t>
            </a:r>
          </a:p>
          <a:p>
            <a:pPr lvl="1"/>
            <a:r>
              <a:rPr lang="en-US" sz="2000" dirty="0"/>
              <a:t>C# (</a:t>
            </a:r>
            <a:r>
              <a:rPr lang="en-US" sz="2000" dirty="0" err="1"/>
              <a:t>OmniSharp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Azure CLI Tools</a:t>
            </a:r>
          </a:p>
          <a:p>
            <a:r>
              <a:rPr lang="en-US" sz="2400" dirty="0"/>
              <a:t>Use with…</a:t>
            </a:r>
          </a:p>
          <a:p>
            <a:pPr lvl="1"/>
            <a:r>
              <a:rPr lang="en-US" sz="2000" dirty="0"/>
              <a:t>Command Palette</a:t>
            </a:r>
          </a:p>
          <a:p>
            <a:pPr lvl="1"/>
            <a:r>
              <a:rPr lang="en-US" sz="2000" dirty="0"/>
              <a:t>Integrated Terminal</a:t>
            </a:r>
          </a:p>
          <a:p>
            <a:pPr lvl="1"/>
            <a:r>
              <a:rPr lang="en-US" sz="2000" dirty="0"/>
              <a:t>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VS Code DEMO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74E7A070-D35D-4F51-A17C-F0F85E45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65A7D466-8CEF-4FDA-864F-09BC3FFA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2016769"/>
            <a:ext cx="2835804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CI / CD pipeline</a:t>
            </a:r>
          </a:p>
          <a:p>
            <a:pPr lvl="1"/>
            <a:r>
              <a:rPr lang="en-US" sz="2000" dirty="0"/>
              <a:t>Build definitions</a:t>
            </a:r>
          </a:p>
          <a:p>
            <a:pPr lvl="1"/>
            <a:r>
              <a:rPr lang="en-US" sz="2000" dirty="0"/>
              <a:t>Release definitions</a:t>
            </a:r>
          </a:p>
          <a:p>
            <a:r>
              <a:rPr lang="en-US" sz="2400" dirty="0"/>
              <a:t>CLI knowledge needed for advanced cases</a:t>
            </a:r>
          </a:p>
        </p:txBody>
      </p:sp>
    </p:spTree>
    <p:extLst>
      <p:ext uri="{BB962C8B-B14F-4D97-AF65-F5344CB8AC3E}">
        <p14:creationId xmlns:p14="http://schemas.microsoft.com/office/powerpoint/2010/main" val="13600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4530</TotalTime>
  <Words>354</Words>
  <Application>Microsoft Office PowerPoint</Application>
  <PresentationFormat>Widescreen</PresentationFormat>
  <Paragraphs>97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tour|</vt:lpstr>
      <vt:lpstr>Agenda</vt:lpstr>
      <vt:lpstr>What is the .NET Core CLI?</vt:lpstr>
      <vt:lpstr>Learn abstraction below comfort zone</vt:lpstr>
      <vt:lpstr>Command structure</vt:lpstr>
      <vt:lpstr>DEMO</vt:lpstr>
      <vt:lpstr>Integration with VS Code</vt:lpstr>
      <vt:lpstr>VS Code DEMO</vt:lpstr>
      <vt:lpstr>Integration with VSTS</vt:lpstr>
      <vt:lpstr>VSTS DEMO</vt:lpstr>
      <vt:lpstr>Creation of templates</vt:lpstr>
      <vt:lpstr>DEMO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1003</cp:revision>
  <dcterms:created xsi:type="dcterms:W3CDTF">2016-07-13T16:00:36Z</dcterms:created>
  <dcterms:modified xsi:type="dcterms:W3CDTF">2018-03-22T01:56:14Z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