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2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55" r:id="rId3"/>
    <p:sldId id="356" r:id="rId4"/>
    <p:sldId id="357" r:id="rId5"/>
    <p:sldId id="342" r:id="rId6"/>
    <p:sldId id="322" r:id="rId7"/>
    <p:sldId id="348" r:id="rId8"/>
    <p:sldId id="346" r:id="rId9"/>
    <p:sldId id="347" r:id="rId10"/>
    <p:sldId id="345" r:id="rId11"/>
    <p:sldId id="350" r:id="rId12"/>
    <p:sldId id="354" r:id="rId13"/>
    <p:sldId id="351" r:id="rId14"/>
    <p:sldId id="353" r:id="rId15"/>
    <p:sldId id="341" r:id="rId16"/>
    <p:sldId id="320" r:id="rId17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AEE8F948-FC07-4905-9B45-61D727DED6BD}">
          <p14:sldIdLst>
            <p14:sldId id="355"/>
            <p14:sldId id="356"/>
            <p14:sldId id="357"/>
          </p14:sldIdLst>
        </p14:section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7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bit.ly/2yGO9N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E7C0D-4A5C-4A66-BC48-4E9DBF2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configuration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19527"/>
              </p:ext>
            </p:extLst>
          </p:nvPr>
        </p:nvGraphicFramePr>
        <p:xfrm>
          <a:off x="838200" y="2277318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850988" y="1830749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AB421D-2ADC-4662-BA45-BB7A0ADEA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4605"/>
              </p:ext>
            </p:extLst>
          </p:nvPr>
        </p:nvGraphicFramePr>
        <p:xfrm>
          <a:off x="937490" y="2211476"/>
          <a:ext cx="1041631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Configuration = configuration;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D7F8622-FB00-4218-B020-F494BCE6EA7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6" y="1524497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http://bit.ly/2yLmkTS</a:t>
            </a:r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</TotalTime>
  <Words>430</Words>
  <Application>Microsoft Office PowerPoint</Application>
  <PresentationFormat>Widescreen</PresentationFormat>
  <Paragraphs>136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What’s new in ASP.NET Core 2.0</vt:lpstr>
      <vt:lpstr>Build with Microsoft Tech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configuration recap</vt:lpstr>
      <vt:lpstr>Configuration simplification</vt:lpstr>
      <vt:lpstr>DEMO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966</cp:revision>
  <dcterms:created xsi:type="dcterms:W3CDTF">2016-07-13T16:00:36Z</dcterms:created>
  <dcterms:modified xsi:type="dcterms:W3CDTF">2017-10-14T02:57:27Z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