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59" r:id="rId4"/>
    <p:sldId id="284" r:id="rId5"/>
    <p:sldId id="265" r:id="rId6"/>
    <p:sldId id="274" r:id="rId7"/>
    <p:sldId id="276" r:id="rId8"/>
    <p:sldId id="275" r:id="rId9"/>
    <p:sldId id="269" r:id="rId10"/>
    <p:sldId id="277" r:id="rId11"/>
    <p:sldId id="270" r:id="rId12"/>
    <p:sldId id="271" r:id="rId13"/>
    <p:sldId id="278" r:id="rId14"/>
    <p:sldId id="279" r:id="rId15"/>
    <p:sldId id="281" r:id="rId16"/>
    <p:sldId id="282" r:id="rId17"/>
    <p:sldId id="260" r:id="rId18"/>
    <p:sldId id="28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DNX</a:t>
          </a:r>
          <a:endParaRPr lang="en-US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Full 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/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/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/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dirty="0" err="1" smtClean="0"/>
            <a:t>dotnet</a:t>
          </a:r>
          <a:r>
            <a:rPr lang="en-US" dirty="0" smtClean="0"/>
            <a:t> </a:t>
          </a:r>
          <a:r>
            <a:rPr lang="en-US" dirty="0" smtClean="0"/>
            <a:t>CLI</a:t>
          </a:r>
          <a:endParaRPr lang="en-US" dirty="0"/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DNX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Full 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</a:t>
          </a:r>
          <a:r>
            <a:rPr lang="en-US" sz="2000" kern="1200" dirty="0" err="1" smtClean="0"/>
            <a:t>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dotnet</a:t>
          </a:r>
          <a:r>
            <a:rPr lang="en-US" sz="3600" kern="1200" dirty="0" smtClean="0"/>
            <a:t> </a:t>
          </a:r>
          <a:r>
            <a:rPr lang="en-US" sz="3600" kern="1200" dirty="0" smtClean="0"/>
            <a:t>CLI</a:t>
          </a:r>
          <a:endParaRPr lang="en-US" sz="3600" kern="1200" dirty="0"/>
        </a:p>
      </dsp:txBody>
      <dsp:txXfrm>
        <a:off x="2031999" y="43688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12/2/2015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microsoft.com/office/2011/relationships/webextension" Target="../webextensions/webextension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7" Type="http://schemas.openxmlformats.org/officeDocument/2006/relationships/hyperlink" Target="http://www.hanselman.com/blog/IntegratingVisualStudioCodeWithDnxwatchToDevelopASPNET5Applications.aspx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MadDotNet</a:t>
            </a:r>
            <a:endParaRPr lang="en-US" dirty="0" smtClean="0"/>
          </a:p>
          <a:p>
            <a:r>
              <a:rPr lang="en-US" dirty="0" smtClean="0"/>
              <a:t>December 2,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315411"/>
                  </p:ext>
                </p:extLst>
              </p:nvPr>
            </p:nvGraphicFramePr>
            <p:xfrm>
              <a:off x="3739811" y="1795708"/>
              <a:ext cx="7017089" cy="19398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7017089" cy="193980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6"/>
            <a:ext cx="61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</a:t>
            </a:r>
            <a:r>
              <a:rPr lang="en-US" smtClean="0"/>
              <a:t>Support for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7268078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hlinkClick r:id="rId7"/>
              </a:rPr>
              <a:t>d</a:t>
            </a:r>
            <a:r>
              <a:rPr lang="en-US" dirty="0" err="1" smtClean="0">
                <a:hlinkClick r:id="rId7"/>
              </a:rPr>
              <a:t>nx</a:t>
            </a:r>
            <a:r>
              <a:rPr lang="en-US" dirty="0" smtClean="0">
                <a:hlinkClick r:id="rId7"/>
              </a:rPr>
              <a:t>-watch w/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of DN* Tooling: </a:t>
            </a:r>
            <a:r>
              <a:rPr lang="en-US" dirty="0">
                <a:hlinkClick r:id="rId2"/>
              </a:rPr>
              <a:t>http://bit.ly/1YaRWJY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0997"/>
              </p:ext>
            </p:extLst>
          </p:nvPr>
        </p:nvGraphicFramePr>
        <p:xfrm>
          <a:off x="677333" y="1470992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08057" y="5339033"/>
            <a:ext cx="2640739" cy="930986"/>
            <a:chOff x="3808057" y="5339033"/>
            <a:chExt cx="2640739" cy="9309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057" y="5339033"/>
              <a:ext cx="883851" cy="883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22" y="5339033"/>
              <a:ext cx="775823" cy="9309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946" y="5339033"/>
              <a:ext cx="883850" cy="8838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5339033"/>
            <a:ext cx="883851" cy="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34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2410</TotalTime>
  <Words>361</Words>
  <Application>Microsoft Office PowerPoint</Application>
  <PresentationFormat>Widescreen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5 in VS Code</vt:lpstr>
      <vt:lpstr>About me and this talk</vt:lpstr>
      <vt:lpstr>New Terminology (&lt;= RC1)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CLI Evolution for RC2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240</cp:revision>
  <dcterms:created xsi:type="dcterms:W3CDTF">2015-09-17T02:43:22Z</dcterms:created>
  <dcterms:modified xsi:type="dcterms:W3CDTF">2015-12-02T17:32:24Z</dcterms:modified>
</cp:coreProperties>
</file>