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3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20" r:id="rId2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214" autoAdjust="0"/>
  </p:normalViewPr>
  <p:slideViewPr>
    <p:cSldViewPr snapToGrid="0">
      <p:cViewPr varScale="1">
        <p:scale>
          <a:sx n="101" d="100"/>
          <a:sy n="101" d="100"/>
        </p:scale>
        <p:origin x="92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1DB61-52BC-433D-8E37-0461B9F5B283}"/>
              </a:ext>
            </a:extLst>
          </p:cNvPr>
          <p:cNvSpPr/>
          <p:nvPr/>
        </p:nvSpPr>
        <p:spPr>
          <a:xfrm>
            <a:off x="1977227" y="5753398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http://bit.ly/2p7eimM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3932</TotalTime>
  <Words>687</Words>
  <Application>Microsoft Office PowerPoint</Application>
  <PresentationFormat>Widescreen</PresentationFormat>
  <Paragraphs>170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833</cp:revision>
  <dcterms:created xsi:type="dcterms:W3CDTF">2016-07-13T16:00:36Z</dcterms:created>
  <dcterms:modified xsi:type="dcterms:W3CDTF">2017-10-13T19:33:46Z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