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2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300" r:id="rId16"/>
    <p:sldId id="301" r:id="rId17"/>
    <p:sldId id="319" r:id="rId18"/>
    <p:sldId id="302" r:id="rId19"/>
    <p:sldId id="292" r:id="rId20"/>
    <p:sldId id="295" r:id="rId21"/>
    <p:sldId id="299" r:id="rId22"/>
    <p:sldId id="304" r:id="rId23"/>
    <p:sldId id="305" r:id="rId24"/>
    <p:sldId id="306" r:id="rId25"/>
    <p:sldId id="307" r:id="rId26"/>
    <p:sldId id="308" r:id="rId27"/>
    <p:sldId id="309" r:id="rId28"/>
    <p:sldId id="289" r:id="rId29"/>
    <p:sldId id="317" r:id="rId30"/>
    <p:sldId id="3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70" d="100"/>
          <a:sy n="70" d="100"/>
        </p:scale>
        <p:origin x="458" y="1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477" y="1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6/13/2016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1.0 release on 4/14/16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6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v0.10.1 and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chemastore.org/jso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ngs/typings" TargetMode="External"/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hyperlink" Target="https://channel9.msdn.com/Events/Build/2016/B8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Do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vsco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92" y="4587073"/>
            <a:ext cx="1738411" cy="7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>
                <a:hlinkClick r:id="rId2"/>
              </a:rPr>
              <a:t>schemastore.org/</a:t>
            </a:r>
            <a:r>
              <a:rPr lang="en-US" sz="2000" dirty="0" err="1">
                <a:hlinkClick r:id="rId2"/>
              </a:rPr>
              <a:t>json</a:t>
            </a:r>
            <a:r>
              <a:rPr lang="en-US" sz="2000" dirty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" y="1676400"/>
            <a:ext cx="11728894" cy="6108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70" y="2116397"/>
            <a:ext cx="4984542" cy="2782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type definitions</a:t>
            </a:r>
          </a:p>
          <a:p>
            <a:pPr lvl="1"/>
            <a:r>
              <a:rPr lang="en-US" b="1" dirty="0"/>
              <a:t>Deprecated: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TSD</a:t>
            </a:r>
            <a:endParaRPr lang="en-US" dirty="0"/>
          </a:p>
          <a:p>
            <a:pPr lvl="1"/>
            <a:r>
              <a:rPr lang="en-US" b="1" dirty="0"/>
              <a:t>Now: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Typings</a:t>
            </a:r>
            <a:endParaRPr lang="en-US" dirty="0"/>
          </a:p>
          <a:p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angular.d.ts, jquery.d.ts,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729587"/>
            <a:ext cx="3695700" cy="5676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47079" cy="1320800"/>
          </a:xfrm>
        </p:spPr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typings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323856"/>
            <a:ext cx="12011025" cy="23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38164"/>
            <a:ext cx="9637496" cy="50388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CommonJS</a:t>
            </a:r>
            <a:r>
              <a:rPr lang="en-US" dirty="0"/>
              <a:t> &amp; </a:t>
            </a:r>
            <a:r>
              <a:rPr lang="en-US" dirty="0" err="1"/>
              <a:t>Webpack</a:t>
            </a:r>
            <a:r>
              <a:rPr lang="en-US" dirty="0"/>
              <a:t>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576" y="2766373"/>
            <a:ext cx="3256202" cy="10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29, 2015 at </a:t>
            </a:r>
            <a:r>
              <a:rPr lang="en-US" b="1" spc="-100" dirty="0"/>
              <a:t>//</a:t>
            </a:r>
            <a:r>
              <a:rPr lang="en-US" b="1" dirty="0"/>
              <a:t>Build/</a:t>
            </a:r>
            <a:r>
              <a:rPr lang="en-US" dirty="0"/>
              <a:t> conference</a:t>
            </a:r>
          </a:p>
          <a:p>
            <a:r>
              <a:rPr lang="en-US" dirty="0"/>
              <a:t>Current = v1.2.0</a:t>
            </a:r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64" y="160527"/>
            <a:ext cx="11448414" cy="7531098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b="1" dirty="0"/>
              <a:t>&gt;</a:t>
            </a:r>
            <a:r>
              <a:rPr lang="en-US" dirty="0"/>
              <a:t>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20704" y="609600"/>
            <a:ext cx="1067497" cy="241554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872969">
            <a:off x="2597099" y="1792240"/>
            <a:ext cx="4910990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  <a:r>
              <a:rPr lang="en-US" dirty="0"/>
              <a:t>Tasks: Run Task</a:t>
            </a:r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2" y="1861820"/>
            <a:ext cx="11427143" cy="32711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Discovering, Launching, 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b="1" dirty="0" err="1"/>
              <a:t>isBuildCommand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 gesture</a:t>
            </a:r>
          </a:p>
          <a:p>
            <a:r>
              <a:rPr lang="en-US" b="1" dirty="0" err="1"/>
              <a:t>isTestCommand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T</a:t>
            </a:r>
            <a:r>
              <a:rPr lang="en-US" dirty="0"/>
              <a:t>  gesture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32558" y="4862671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30619" y="5269412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Node.js program: 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Tests: Attach to Node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Best of VS Code: Tips and Tricks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Build 2016 session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VS Code Source on GitHub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VS Code ES6 Sample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GitHub’s </a:t>
            </a:r>
            <a:r>
              <a:rPr lang="en-US" dirty="0">
                <a:hlinkClick r:id="rId2"/>
              </a:rPr>
              <a:t>Electron</a:t>
            </a:r>
            <a:r>
              <a:rPr lang="en-US" dirty="0"/>
              <a:t> shell</a:t>
            </a:r>
          </a:p>
          <a:p>
            <a:r>
              <a:rPr lang="en-US" dirty="0"/>
              <a:t>Designed by engineers who created:</a:t>
            </a:r>
          </a:p>
          <a:p>
            <a:pPr lvl="1"/>
            <a:r>
              <a:rPr lang="en-US" dirty="0"/>
              <a:t>Eclipse @ IBM</a:t>
            </a:r>
          </a:p>
          <a:p>
            <a:pPr lvl="1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w/ web technologies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47" y="2740384"/>
            <a:ext cx="719875" cy="7198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61" y="5804179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69982" y="1714155"/>
            <a:ext cx="9646062" cy="576976"/>
            <a:chOff x="646137" y="2659062"/>
            <a:chExt cx="10836557" cy="87675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493837" y="2659062"/>
              <a:ext cx="943069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6"/>
            <p:cNvSpPr txBox="1"/>
            <p:nvPr/>
          </p:nvSpPr>
          <p:spPr>
            <a:xfrm>
              <a:off x="10624446" y="2907955"/>
              <a:ext cx="858248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IDE</a:t>
              </a:r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646137" y="2886076"/>
              <a:ext cx="186083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Text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Editor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80309" y="1814447"/>
            <a:ext cx="1085260" cy="1630778"/>
            <a:chOff x="3398837" y="2811463"/>
            <a:chExt cx="1219200" cy="247808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618037" y="2811463"/>
              <a:ext cx="0" cy="152399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1"/>
            <p:cNvSpPr txBox="1"/>
            <p:nvPr/>
          </p:nvSpPr>
          <p:spPr>
            <a:xfrm>
              <a:off x="3398837" y="4335463"/>
              <a:ext cx="414987" cy="95408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43046"/>
            <a:ext cx="12191999" cy="496818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  <a:br>
              <a:rPr lang="en-US" dirty="0"/>
            </a:br>
            <a:r>
              <a:rPr lang="en-US" sz="2000" dirty="0">
                <a:hlinkClick r:id="rId4"/>
              </a:rPr>
              <a:t>marketplace.visualstudio.com/</a:t>
            </a:r>
            <a:r>
              <a:rPr lang="en-US" sz="2000" dirty="0" err="1">
                <a:hlinkClick r:id="rId4"/>
              </a:rPr>
              <a:t>vscode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22238"/>
              </p:ext>
            </p:extLst>
          </p:nvPr>
        </p:nvGraphicFramePr>
        <p:xfrm>
          <a:off x="790054" y="2220920"/>
          <a:ext cx="957998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ECMAScript</a:t>
                      </a:r>
                      <a:r>
                        <a:rPr lang="en-US" baseline="0" dirty="0"/>
                        <a:t> version</a:t>
                      </a:r>
                      <a:r>
                        <a:rPr lang="en-US" dirty="0"/>
                        <a:t>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w/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\n    },\n    \&quot;exclude\&quot;: [\n        \&quot;dist\&quot;,\n        \&quot;node_modules\&quot;\n    ]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ss.lint.ieHack\&quot;: \&quot;ignore\&quot;,\n    \&quot;editor.tabSize\&quot;: 2,\n    \&quot;jshint.enable\&quot;: true,\n    \&quot;files.autoSave\&quot;: \&quot;off\&quot;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4744</TotalTime>
  <Words>503</Words>
  <Application>Microsoft Office PowerPoint</Application>
  <PresentationFormat>Widescreen</PresentationFormat>
  <Paragraphs>173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Segoe UI</vt:lpstr>
      <vt:lpstr>Trebuchet MS</vt:lpstr>
      <vt:lpstr>Wingdings 3</vt:lpstr>
      <vt:lpstr>Facet</vt:lpstr>
      <vt:lpstr>Intro to JavaScript Tooling in Visual Studio Code</vt:lpstr>
      <vt:lpstr>About VS Code</vt:lpstr>
      <vt:lpstr>About VS Code (cont.)</vt:lpstr>
      <vt:lpstr>Instead of making them [Linux and Mac developers] go to Windows, we want to meet them where they are.</vt:lpstr>
      <vt:lpstr>PowerPoint Presentation</vt:lpstr>
      <vt:lpstr>Extensibility marketplace.visualstudio.com/vscode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schemastore.org/json/</vt:lpstr>
      <vt:lpstr>package.json Schema Support</vt:lpstr>
      <vt:lpstr>Library / Framework IntelliSense</vt:lpstr>
      <vt:lpstr>Enable IntelliSense via tsd</vt:lpstr>
      <vt:lpstr>Enable IntelliSense via typings</vt:lpstr>
      <vt:lpstr>IntelliSense in Action</vt:lpstr>
      <vt:lpstr>Demo</vt:lpstr>
      <vt:lpstr>JS Task Runners</vt:lpstr>
      <vt:lpstr>Task Output</vt:lpstr>
      <vt:lpstr>Demo</vt:lpstr>
      <vt:lpstr>Native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Tooling in Visual Studio Code</dc:title>
  <dc:creator>Scott Addie</dc:creator>
  <cp:lastModifiedBy>Scott Addie</cp:lastModifiedBy>
  <cp:revision>613</cp:revision>
  <dcterms:created xsi:type="dcterms:W3CDTF">2015-07-01T00:55:22Z</dcterms:created>
  <dcterms:modified xsi:type="dcterms:W3CDTF">2016-06-14T02:54:25Z</dcterms:modified>
</cp:coreProperties>
</file>