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6"/>
  </p:notesMasterIdLst>
  <p:sldIdLst>
    <p:sldId id="343" r:id="rId3"/>
    <p:sldId id="344" r:id="rId4"/>
    <p:sldId id="345" r:id="rId5"/>
    <p:sldId id="342" r:id="rId6"/>
    <p:sldId id="322" r:id="rId7"/>
    <p:sldId id="304" r:id="rId8"/>
    <p:sldId id="337" r:id="rId9"/>
    <p:sldId id="324" r:id="rId10"/>
    <p:sldId id="332" r:id="rId11"/>
    <p:sldId id="333" r:id="rId12"/>
    <p:sldId id="340" r:id="rId13"/>
    <p:sldId id="338" r:id="rId14"/>
    <p:sldId id="334" r:id="rId15"/>
    <p:sldId id="325" r:id="rId16"/>
    <p:sldId id="329" r:id="rId17"/>
    <p:sldId id="327" r:id="rId18"/>
    <p:sldId id="328" r:id="rId19"/>
    <p:sldId id="330" r:id="rId20"/>
    <p:sldId id="319" r:id="rId21"/>
    <p:sldId id="336" r:id="rId22"/>
    <p:sldId id="335" r:id="rId23"/>
    <p:sldId id="341" r:id="rId24"/>
    <p:sldId id="320" r:id="rId25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D451CB53-3EAF-422B-9317-57781256006C}">
          <p14:sldIdLst>
            <p14:sldId id="343"/>
            <p14:sldId id="344"/>
            <p14:sldId id="345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214" autoAdjust="0"/>
  </p:normalViewPr>
  <p:slideViewPr>
    <p:cSldViewPr snapToGrid="0">
      <p:cViewPr varScale="1">
        <p:scale>
          <a:sx n="95" d="100"/>
          <a:sy n="95" d="100"/>
        </p:scale>
        <p:origin x="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696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0FA3E8-5420-4B66-B2BB-F9BD32CF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8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53398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3959</TotalTime>
  <Words>739</Words>
  <Application>Microsoft Office PowerPoint</Application>
  <PresentationFormat>Widescreen</PresentationFormat>
  <Paragraphs>185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2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Building Reusable UI Components in ASP.NET Core MVC</vt:lpstr>
      <vt:lpstr>Build with Microsoft Tech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847</cp:revision>
  <dcterms:created xsi:type="dcterms:W3CDTF">2016-07-13T16:00:36Z</dcterms:created>
  <dcterms:modified xsi:type="dcterms:W3CDTF">2017-10-17T02:56:47Z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