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38" r:id="rId10"/>
    <p:sldId id="340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38"/>
            <p14:sldId id="340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15" autoAdjust="0"/>
  </p:normalViewPr>
  <p:slideViewPr>
    <p:cSldViewPr snapToGrid="0">
      <p:cViewPr varScale="1">
        <p:scale>
          <a:sx n="59" d="100"/>
          <a:sy n="59" d="100"/>
        </p:scale>
        <p:origin x="845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with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i="1" dirty="0" err="1"/>
              <a:t>Default.cshtml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Tag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3750</TotalTime>
  <Words>538</Words>
  <Application>Microsoft Office PowerPoint</Application>
  <PresentationFormat>Widescreen</PresentationFormat>
  <Paragraphs>141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Native Tag Helpers</vt:lpstr>
      <vt:lpstr>3rd Party Tag Helpers Telerik UI for ASP.NET Core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783</cp:revision>
  <dcterms:created xsi:type="dcterms:W3CDTF">2016-07-13T16:00:36Z</dcterms:created>
  <dcterms:modified xsi:type="dcterms:W3CDTF">2017-04-18T02:49:56Z</dcterms:modified>
</cp:coreProperties>
</file>