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59" r:id="rId5"/>
    <p:sldId id="322" r:id="rId6"/>
    <p:sldId id="342" r:id="rId7"/>
    <p:sldId id="328" r:id="rId8"/>
    <p:sldId id="330" r:id="rId9"/>
    <p:sldId id="323" r:id="rId10"/>
    <p:sldId id="337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0" r:id="rId19"/>
    <p:sldId id="341" r:id="rId20"/>
    <p:sldId id="331" r:id="rId21"/>
    <p:sldId id="334" r:id="rId22"/>
    <p:sldId id="32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30" autoAdjust="0"/>
  </p:normalViewPr>
  <p:slideViewPr>
    <p:cSldViewPr snapToGrid="0" showGuides="1">
      <p:cViewPr varScale="1">
        <p:scale>
          <a:sx n="75" d="100"/>
          <a:sy n="75" d="100"/>
        </p:scale>
        <p:origin x="858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to </a:t>
            </a:r>
            <a:r>
              <a:rPr lang="en-US" dirty="0" err="1"/>
              <a:t>secrets.json</a:t>
            </a:r>
            <a:r>
              <a:rPr lang="en-US" dirty="0"/>
              <a:t>: “Event”: { “Name”: “Cream City Code”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Add to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ViewData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021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shells out to the .NET Core CLI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29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2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5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11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38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67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1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5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97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F911-B8F3-1042-B226-54911C0C3F55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1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BEC922-47AD-4973-84E6-93B63223D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372" y="1606303"/>
            <a:ext cx="10555399" cy="384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7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4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DB7211-326D-476D-BB91-6C8C41564E30}"/>
              </a:ext>
            </a:extLst>
          </p:cNvPr>
          <p:cNvGrpSpPr/>
          <p:nvPr/>
        </p:nvGrpSpPr>
        <p:grpSpPr>
          <a:xfrm>
            <a:off x="6743040" y="2643144"/>
            <a:ext cx="5337835" cy="4120209"/>
            <a:chOff x="7116717" y="2055624"/>
            <a:chExt cx="5337835" cy="41202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7EAFBD-EBC0-4665-8891-DDEC61E1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3654" y="3914021"/>
              <a:ext cx="3340898" cy="226181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5929FE-5E07-494B-A7F9-349E51255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6717" y="2827606"/>
              <a:ext cx="3340898" cy="2261812"/>
            </a:xfrm>
            <a:prstGeom prst="rect">
              <a:avLst/>
            </a:prstGeom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CE7277AA-BEF1-4232-AAE5-6164CBC48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2763" y="2055624"/>
              <a:ext cx="3790950" cy="3533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860</Words>
  <Application>Microsoft Office PowerPoint</Application>
  <PresentationFormat>Widescreen</PresentationFormat>
  <Paragraphs>213</Paragraphs>
  <Slides>20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2_Office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</vt:lpstr>
      <vt:lpstr>Key Vault: Configure access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93</cp:revision>
  <dcterms:created xsi:type="dcterms:W3CDTF">2018-09-01T03:50:04Z</dcterms:created>
  <dcterms:modified xsi:type="dcterms:W3CDTF">2018-10-12T22:27:20Z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